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6" r:id="rId11"/>
    <p:sldId id="265" r:id="rId12"/>
    <p:sldId id="268" r:id="rId13"/>
    <p:sldId id="273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33B844-0421-4FA0-B6E5-E8B829CA8440}" type="datetimeFigureOut">
              <a:rPr lang="en-US" smtClean="0"/>
              <a:t>11/26/2009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50CFBC-2F6A-47EA-ABCD-49340DF20B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innergeek.us/blog/index.php/2009/08/thesaurus-t-shirt/%20http:/www.snorgtees.com/thesaurus-p-543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pic>
        <p:nvPicPr>
          <p:cNvPr id="23558" name="Picture 6" descr="Thesaurus t-shirt from snorgte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09800"/>
            <a:ext cx="4838700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561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Antonyms are words that are opposite in meaning.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Many thesauruses will include a list of antonyms also.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4267200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Big</a:t>
            </a:r>
            <a:r>
              <a:rPr lang="en-US" sz="3600" dirty="0" smtClean="0">
                <a:solidFill>
                  <a:srgbClr val="FF0000"/>
                </a:solidFill>
              </a:rPr>
              <a:t> 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4114800" y="4419600"/>
            <a:ext cx="990600" cy="3048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86400" y="4267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Small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561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Antonyms are words that are opposite in meaning.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Many thesauruses will include a list of antonyms also.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114800"/>
            <a:ext cx="2590800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Antonyms   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572000"/>
            <a:ext cx="2590800" cy="184665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Big </a:t>
            </a:r>
            <a:r>
              <a:rPr lang="en-US" i="1" dirty="0" smtClean="0">
                <a:solidFill>
                  <a:schemeClr val="bg1"/>
                </a:solidFill>
              </a:rPr>
              <a:t>adjective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small, little, tiny miniature, wee, puny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2.   minor, petty, trivial, unimportant</a:t>
            </a:r>
            <a:r>
              <a:rPr lang="en-US" i="1" dirty="0" smtClean="0">
                <a:solidFill>
                  <a:schemeClr val="bg1"/>
                </a:solidFill>
              </a:rPr>
              <a:t> 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276600"/>
            <a:ext cx="8640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Children’s Thesaurus puts antonyms into a box next to the entry word.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754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can be used  when someone has used the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same word many times and would like to choose a new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word to use in its place.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754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can be used  when someone has used the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same word many times and would like to choose a new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word to use in its place.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721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are also good to use when you are looking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for a word that does a better job of saying exactly what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you are trying to describe.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754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can be used  when someone has used the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same word many times and would like to choose a new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word to use in its place.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721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are also good to use when you are looking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for a word that does a better job of saying exactly what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you are trying to describe.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876800"/>
            <a:ext cx="5155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My St. Bernard puppy has big paws.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4648200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good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rot="10800000" flipV="1">
            <a:off x="6146180" y="4879033"/>
            <a:ext cx="559421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754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can be used  when someone has used the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same word many times and would like to choose a new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word to use in its place.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721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Thesauruses are also good to use when you are looking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for a word that does a better job of saying exactly what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you are trying to describe.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876800"/>
            <a:ext cx="5155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My St. Bernard puppy has big paws.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4648200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good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rot="10800000" flipV="1">
            <a:off x="6146180" y="4879033"/>
            <a:ext cx="559421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5410200"/>
            <a:ext cx="540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My St. Bernard puppy has huge paws.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5486400"/>
            <a:ext cx="973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better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4" idx="1"/>
            <a:endCxn id="13" idx="3"/>
          </p:cNvCxnSpPr>
          <p:nvPr/>
        </p:nvCxnSpPr>
        <p:spPr>
          <a:xfrm rot="10800000">
            <a:off x="6399454" y="5641033"/>
            <a:ext cx="534747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209800"/>
            <a:ext cx="75697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next time you are writing something try using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thesaurus to add more variety and a bigger selection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of words to what you are writing.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209800"/>
            <a:ext cx="75697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next time you are writing something try using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thesaurus to add more variety and a bigger selection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of words to what you are writing.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114800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If you use a thesaurus regularly you will learn more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words and see a big improvement in your vocabulary.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0"/>
            <a:ext cx="799449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 thesaurus is a book of 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synonyms – words that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share the same or nearly</a:t>
            </a:r>
          </a:p>
          <a:p>
            <a:pPr algn="ctr"/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t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he same meaning.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825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thesaurus lists words as entries, similar to the dictionary.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6867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Big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</a:rPr>
              <a:t>1. ◊ </a:t>
            </a:r>
            <a:r>
              <a:rPr lang="en-US" sz="2400" b="1" dirty="0" smtClean="0">
                <a:solidFill>
                  <a:schemeClr val="bg1"/>
                </a:solidFill>
              </a:rPr>
              <a:t>colossal, enormous, gigantic, huge,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immense, large </a:t>
            </a:r>
            <a:r>
              <a:rPr lang="en-US" sz="2000" dirty="0" smtClean="0">
                <a:solidFill>
                  <a:schemeClr val="bg1"/>
                </a:solidFill>
              </a:rPr>
              <a:t>My St. Bernard puppy has big paws.  </a:t>
            </a:r>
            <a:r>
              <a:rPr lang="en-US" sz="2400" b="1" dirty="0" smtClean="0">
                <a:solidFill>
                  <a:schemeClr val="bg1"/>
                </a:solidFill>
              </a:rPr>
              <a:t>2. ◊ 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portant</a:t>
            </a:r>
            <a:r>
              <a:rPr lang="en-US" sz="2400" b="1" dirty="0" smtClean="0">
                <a:solidFill>
                  <a:schemeClr val="bg1"/>
                </a:solidFill>
              </a:rPr>
              <a:t>, great, major, significant, vital </a:t>
            </a:r>
            <a:r>
              <a:rPr lang="en-US" sz="2000" dirty="0" smtClean="0">
                <a:solidFill>
                  <a:schemeClr val="bg1"/>
                </a:solidFill>
              </a:rPr>
              <a:t>Our soccer team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practiced hard for the big game.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6867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Big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</a:rPr>
              <a:t>1. ◊ </a:t>
            </a:r>
            <a:r>
              <a:rPr lang="en-US" sz="2400" b="1" dirty="0" smtClean="0">
                <a:solidFill>
                  <a:schemeClr val="bg1"/>
                </a:solidFill>
              </a:rPr>
              <a:t>colossal, enormous, gigantic, huge,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immense, large </a:t>
            </a:r>
            <a:r>
              <a:rPr lang="en-US" sz="2000" dirty="0" smtClean="0">
                <a:solidFill>
                  <a:schemeClr val="bg1"/>
                </a:solidFill>
              </a:rPr>
              <a:t>My St. Bernard puppy has big paws.  </a:t>
            </a:r>
            <a:r>
              <a:rPr lang="en-US" sz="2400" b="1" dirty="0" smtClean="0">
                <a:solidFill>
                  <a:schemeClr val="bg1"/>
                </a:solidFill>
              </a:rPr>
              <a:t>2. ◊ 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portant</a:t>
            </a:r>
            <a:r>
              <a:rPr lang="en-US" sz="2400" b="1" dirty="0" smtClean="0">
                <a:solidFill>
                  <a:schemeClr val="bg1"/>
                </a:solidFill>
              </a:rPr>
              <a:t>, great, major, significant, vital </a:t>
            </a:r>
            <a:r>
              <a:rPr lang="en-US" sz="2000" dirty="0" smtClean="0">
                <a:solidFill>
                  <a:schemeClr val="bg1"/>
                </a:solidFill>
              </a:rPr>
              <a:t>Our soccer team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practiced hard for the big game.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240963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entry word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purple,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making it easy to find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 flipV="1">
            <a:off x="952500" y="2552700"/>
            <a:ext cx="4572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6867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Big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</a:rPr>
              <a:t>1. ◊ </a:t>
            </a:r>
            <a:r>
              <a:rPr lang="en-US" sz="2400" b="1" dirty="0" smtClean="0">
                <a:solidFill>
                  <a:schemeClr val="bg1"/>
                </a:solidFill>
              </a:rPr>
              <a:t>colossal, enormous, gigantic, huge,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immense, large </a:t>
            </a:r>
            <a:r>
              <a:rPr lang="en-US" sz="2000" dirty="0" smtClean="0">
                <a:solidFill>
                  <a:schemeClr val="bg1"/>
                </a:solidFill>
              </a:rPr>
              <a:t>My St. Bernard puppy has big paws.  </a:t>
            </a:r>
            <a:r>
              <a:rPr lang="en-US" sz="2400" b="1" dirty="0" smtClean="0">
                <a:solidFill>
                  <a:schemeClr val="bg1"/>
                </a:solidFill>
              </a:rPr>
              <a:t>2. ◊ 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portant</a:t>
            </a:r>
            <a:r>
              <a:rPr lang="en-US" sz="2400" b="1" dirty="0" smtClean="0">
                <a:solidFill>
                  <a:schemeClr val="bg1"/>
                </a:solidFill>
              </a:rPr>
              <a:t>, great, major, significant, vital </a:t>
            </a:r>
            <a:r>
              <a:rPr lang="en-US" sz="2000" dirty="0" smtClean="0">
                <a:solidFill>
                  <a:schemeClr val="bg1"/>
                </a:solidFill>
              </a:rPr>
              <a:t>Our soccer team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practiced hard for the big game.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240963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entry word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purple,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making it easy to find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 flipV="1">
            <a:off x="952500" y="2552700"/>
            <a:ext cx="4572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1752600"/>
            <a:ext cx="250100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part of speech is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italic letters.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133600" y="2362200"/>
            <a:ext cx="23622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6867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Big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</a:rPr>
              <a:t>1. ◊ </a:t>
            </a:r>
            <a:r>
              <a:rPr lang="en-US" sz="2400" b="1" dirty="0" smtClean="0">
                <a:solidFill>
                  <a:schemeClr val="bg1"/>
                </a:solidFill>
              </a:rPr>
              <a:t>colossal, enormous, gigantic, huge,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immense, large </a:t>
            </a:r>
            <a:r>
              <a:rPr lang="en-US" sz="2000" dirty="0" smtClean="0">
                <a:solidFill>
                  <a:schemeClr val="bg1"/>
                </a:solidFill>
              </a:rPr>
              <a:t>My St. Bernard puppy has big paws.  </a:t>
            </a:r>
            <a:r>
              <a:rPr lang="en-US" sz="2400" b="1" dirty="0" smtClean="0">
                <a:solidFill>
                  <a:schemeClr val="bg1"/>
                </a:solidFill>
              </a:rPr>
              <a:t>2. ◊ 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portant</a:t>
            </a:r>
            <a:r>
              <a:rPr lang="en-US" sz="2400" b="1" dirty="0" smtClean="0">
                <a:solidFill>
                  <a:schemeClr val="bg1"/>
                </a:solidFill>
              </a:rPr>
              <a:t>, great, major, significant, vital </a:t>
            </a:r>
            <a:r>
              <a:rPr lang="en-US" sz="2000" dirty="0" smtClean="0">
                <a:solidFill>
                  <a:schemeClr val="bg1"/>
                </a:solidFill>
              </a:rPr>
              <a:t>Our soccer team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practiced hard for the big game.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240963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entry word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purple,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making it easy to find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 flipV="1">
            <a:off x="952500" y="2552700"/>
            <a:ext cx="4572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1752600"/>
            <a:ext cx="250100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part of speech is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italic letters.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2929618" y="1602914"/>
            <a:ext cx="725269" cy="231730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2057400"/>
            <a:ext cx="311454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words listed in bold are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synonyms of the entry word.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810000" y="2667000"/>
            <a:ext cx="20574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334000" y="2743200"/>
            <a:ext cx="9906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477000" y="2819400"/>
            <a:ext cx="3810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</p:cNvCxnSpPr>
          <p:nvPr/>
        </p:nvCxnSpPr>
        <p:spPr>
          <a:xfrm rot="16200000" flipH="1">
            <a:off x="7197801" y="2854400"/>
            <a:ext cx="420469" cy="11912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6867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Big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</a:rPr>
              <a:t>1. ◊ </a:t>
            </a:r>
            <a:r>
              <a:rPr lang="en-US" sz="2400" b="1" dirty="0" smtClean="0">
                <a:solidFill>
                  <a:schemeClr val="bg1"/>
                </a:solidFill>
              </a:rPr>
              <a:t>colossal, enormous, gigantic, huge,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immense, large </a:t>
            </a:r>
            <a:r>
              <a:rPr lang="en-US" sz="2000" dirty="0" smtClean="0">
                <a:solidFill>
                  <a:schemeClr val="bg1"/>
                </a:solidFill>
              </a:rPr>
              <a:t>My St. Bernard puppy has </a:t>
            </a:r>
            <a:r>
              <a:rPr lang="en-US" sz="2000" i="1" dirty="0" smtClean="0">
                <a:solidFill>
                  <a:schemeClr val="bg1"/>
                </a:solidFill>
              </a:rPr>
              <a:t>big</a:t>
            </a:r>
            <a:r>
              <a:rPr lang="en-US" sz="2000" dirty="0" smtClean="0">
                <a:solidFill>
                  <a:schemeClr val="bg1"/>
                </a:solidFill>
              </a:rPr>
              <a:t> paws.  </a:t>
            </a:r>
            <a:r>
              <a:rPr lang="en-US" sz="2400" b="1" dirty="0" smtClean="0">
                <a:solidFill>
                  <a:schemeClr val="bg1"/>
                </a:solidFill>
              </a:rPr>
              <a:t>2. ◊ 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portant</a:t>
            </a:r>
            <a:r>
              <a:rPr lang="en-US" sz="2400" b="1" dirty="0" smtClean="0">
                <a:solidFill>
                  <a:schemeClr val="bg1"/>
                </a:solidFill>
              </a:rPr>
              <a:t>, great, major, significant, vital </a:t>
            </a:r>
            <a:r>
              <a:rPr lang="en-US" sz="2000" dirty="0" smtClean="0">
                <a:solidFill>
                  <a:schemeClr val="bg1"/>
                </a:solidFill>
              </a:rPr>
              <a:t>Our soccer team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practiced hard for the </a:t>
            </a:r>
            <a:r>
              <a:rPr lang="en-US" sz="2000" i="1" dirty="0" smtClean="0">
                <a:solidFill>
                  <a:schemeClr val="bg1"/>
                </a:solidFill>
              </a:rPr>
              <a:t>big</a:t>
            </a:r>
            <a:r>
              <a:rPr lang="en-US" sz="2000" dirty="0" smtClean="0">
                <a:solidFill>
                  <a:schemeClr val="bg1"/>
                </a:solidFill>
              </a:rPr>
              <a:t> game.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240963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entry word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purple,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making it easy to find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 flipV="1">
            <a:off x="952500" y="2552700"/>
            <a:ext cx="4572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1752600"/>
            <a:ext cx="250100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part of speech is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italic letters.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2929618" y="1602914"/>
            <a:ext cx="725269" cy="231730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2057400"/>
            <a:ext cx="311454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words listed in bold are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synonyms of the entry word.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810000" y="2667000"/>
            <a:ext cx="20574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334000" y="2743200"/>
            <a:ext cx="9906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477000" y="2819400"/>
            <a:ext cx="3810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</p:cNvCxnSpPr>
          <p:nvPr/>
        </p:nvCxnSpPr>
        <p:spPr>
          <a:xfrm rot="16200000" flipH="1">
            <a:off x="7197801" y="2854400"/>
            <a:ext cx="420469" cy="11912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5029200"/>
            <a:ext cx="370486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example sentence shows how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entry word is commonly used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speaking and writing.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981200" y="4495800"/>
            <a:ext cx="7620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76867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Big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</a:rPr>
              <a:t>1. ◊ </a:t>
            </a:r>
            <a:r>
              <a:rPr lang="en-US" sz="2400" b="1" dirty="0" smtClean="0">
                <a:solidFill>
                  <a:schemeClr val="bg1"/>
                </a:solidFill>
              </a:rPr>
              <a:t>colossal, enormous, gigantic, huge,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immense, large </a:t>
            </a:r>
            <a:r>
              <a:rPr lang="en-US" sz="2000" dirty="0" smtClean="0">
                <a:solidFill>
                  <a:schemeClr val="bg1"/>
                </a:solidFill>
              </a:rPr>
              <a:t>My St. Bernard puppy has </a:t>
            </a:r>
            <a:r>
              <a:rPr lang="en-US" sz="2000" i="1" dirty="0" smtClean="0">
                <a:solidFill>
                  <a:schemeClr val="bg1"/>
                </a:solidFill>
              </a:rPr>
              <a:t>big</a:t>
            </a:r>
            <a:r>
              <a:rPr lang="en-US" sz="2000" dirty="0" smtClean="0">
                <a:solidFill>
                  <a:schemeClr val="bg1"/>
                </a:solidFill>
              </a:rPr>
              <a:t> paws.  </a:t>
            </a:r>
            <a:r>
              <a:rPr lang="en-US" sz="2400" b="1" dirty="0" smtClean="0">
                <a:solidFill>
                  <a:schemeClr val="bg1"/>
                </a:solidFill>
              </a:rPr>
              <a:t>2. ◊ 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portant</a:t>
            </a:r>
            <a:r>
              <a:rPr lang="en-US" sz="2400" b="1" dirty="0" smtClean="0">
                <a:solidFill>
                  <a:schemeClr val="bg1"/>
                </a:solidFill>
              </a:rPr>
              <a:t>, great, major, significant, vital </a:t>
            </a:r>
            <a:r>
              <a:rPr lang="en-US" sz="2000" dirty="0" smtClean="0">
                <a:solidFill>
                  <a:schemeClr val="bg1"/>
                </a:solidFill>
              </a:rPr>
              <a:t>Our soccer team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practiced hard for the </a:t>
            </a:r>
            <a:r>
              <a:rPr lang="en-US" sz="2000" i="1" dirty="0" smtClean="0">
                <a:solidFill>
                  <a:schemeClr val="bg1"/>
                </a:solidFill>
              </a:rPr>
              <a:t>big</a:t>
            </a:r>
            <a:r>
              <a:rPr lang="en-US" sz="2000" dirty="0" smtClean="0">
                <a:solidFill>
                  <a:schemeClr val="bg1"/>
                </a:solidFill>
              </a:rPr>
              <a:t> game.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240963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entry word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purple,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making it easy to find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 flipV="1">
            <a:off x="952500" y="2552700"/>
            <a:ext cx="4572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1752600"/>
            <a:ext cx="250100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part of speech is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printed in italic letters.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2929618" y="1602914"/>
            <a:ext cx="725269" cy="231730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2057400"/>
            <a:ext cx="311454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words listed in bold are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synonyms of the entry word.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810000" y="2667000"/>
            <a:ext cx="20574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334000" y="2743200"/>
            <a:ext cx="9906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477000" y="2819400"/>
            <a:ext cx="3810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</p:cNvCxnSpPr>
          <p:nvPr/>
        </p:nvCxnSpPr>
        <p:spPr>
          <a:xfrm rot="16200000" flipH="1">
            <a:off x="7197801" y="2854400"/>
            <a:ext cx="420469" cy="11912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5029200"/>
            <a:ext cx="370486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example sentence shows how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entry word is commonly used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speaking and writing.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981200" y="4495800"/>
            <a:ext cx="7620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4800600"/>
            <a:ext cx="343876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the entry word has more than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one meaning each meaning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numbered.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706394" y="4267200"/>
            <a:ext cx="10660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Thesaurus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561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Antonyms are words that are opposite in meaning.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Many thesauruses will include a list of antonyms also.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932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  <vt:lpstr>Thesaurus Skills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Thesaurus Skills</dc:title>
  <dc:creator>Jeff</dc:creator>
  <cp:lastModifiedBy>Jeff</cp:lastModifiedBy>
  <cp:revision>5</cp:revision>
  <dcterms:created xsi:type="dcterms:W3CDTF">2009-11-26T22:36:33Z</dcterms:created>
  <dcterms:modified xsi:type="dcterms:W3CDTF">2009-11-27T00:44:32Z</dcterms:modified>
</cp:coreProperties>
</file>