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60" r:id="rId3"/>
    <p:sldId id="261" r:id="rId4"/>
    <p:sldId id="267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8" r:id="rId13"/>
    <p:sldId id="266" r:id="rId14"/>
    <p:sldId id="269" r:id="rId15"/>
    <p:sldId id="279" r:id="rId16"/>
    <p:sldId id="280" r:id="rId17"/>
    <p:sldId id="277" r:id="rId18"/>
    <p:sldId id="270" r:id="rId19"/>
    <p:sldId id="281" r:id="rId20"/>
    <p:sldId id="282" r:id="rId21"/>
    <p:sldId id="271" r:id="rId22"/>
    <p:sldId id="283" r:id="rId23"/>
    <p:sldId id="284" r:id="rId24"/>
    <p:sldId id="272" r:id="rId25"/>
    <p:sldId id="285" r:id="rId26"/>
    <p:sldId id="286" r:id="rId27"/>
    <p:sldId id="273" r:id="rId28"/>
    <p:sldId id="287" r:id="rId29"/>
    <p:sldId id="288" r:id="rId30"/>
    <p:sldId id="274" r:id="rId31"/>
    <p:sldId id="289" r:id="rId32"/>
    <p:sldId id="290" r:id="rId33"/>
    <p:sldId id="275" r:id="rId34"/>
    <p:sldId id="278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56D9-B833-487C-AF60-DB08B676DDAC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8EA06-4CA4-48E2-827B-1A672D34B2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DBDCD1-EB4C-45FA-B761-1B15E4766376}" type="datetimeFigureOut">
              <a:rPr lang="en-US" smtClean="0"/>
              <a:pPr/>
              <a:t>1/26/2011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E94D84-58FB-483D-89BB-DF2E3C17DD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1592967299&amp;appid=4" TargetMode="External"/><Relationship Id="rId13" Type="http://schemas.openxmlformats.org/officeDocument/2006/relationships/image" Target="../media/image29.gif"/><Relationship Id="rId18" Type="http://schemas.openxmlformats.org/officeDocument/2006/relationships/hyperlink" Target="http://titlepeek.fsc.follett.com/tp/query?action=3&amp;subnumber=4000456&amp;isbn=0688032559&amp;appid=4" TargetMode="External"/><Relationship Id="rId3" Type="http://schemas.openxmlformats.org/officeDocument/2006/relationships/image" Target="../media/image24.gif"/><Relationship Id="rId21" Type="http://schemas.openxmlformats.org/officeDocument/2006/relationships/image" Target="../media/image33.gif"/><Relationship Id="rId7" Type="http://schemas.openxmlformats.org/officeDocument/2006/relationships/image" Target="../media/image26.gif"/><Relationship Id="rId12" Type="http://schemas.openxmlformats.org/officeDocument/2006/relationships/hyperlink" Target="http://titlepeek.fsc.follett.com/tp/query?action=3&amp;subnumber=4000456&amp;isbn=1845070747&amp;appid=4" TargetMode="External"/><Relationship Id="rId17" Type="http://schemas.openxmlformats.org/officeDocument/2006/relationships/image" Target="../media/image31.gif"/><Relationship Id="rId2" Type="http://schemas.openxmlformats.org/officeDocument/2006/relationships/hyperlink" Target="http://titlepeek.fsc.follett.com/tp/query?action=3&amp;subnumber=4000456&amp;isbn=0737734752&amp;appid=4" TargetMode="External"/><Relationship Id="rId16" Type="http://schemas.openxmlformats.org/officeDocument/2006/relationships/hyperlink" Target="http://titlepeek.fsc.follett.com/tp/query?action=3&amp;subnumber=4000456&amp;isbn=1558746080&amp;appid=4" TargetMode="External"/><Relationship Id="rId20" Type="http://schemas.openxmlformats.org/officeDocument/2006/relationships/hyperlink" Target="http://titlepeek.fsc.follett.com/tp/query?action=3&amp;subnumber=4000456&amp;isbn=0688038328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0737734744&amp;appid=4" TargetMode="External"/><Relationship Id="rId11" Type="http://schemas.openxmlformats.org/officeDocument/2006/relationships/image" Target="../media/image28.gif"/><Relationship Id="rId5" Type="http://schemas.openxmlformats.org/officeDocument/2006/relationships/image" Target="../media/image25.gif"/><Relationship Id="rId15" Type="http://schemas.openxmlformats.org/officeDocument/2006/relationships/image" Target="../media/image30.gif"/><Relationship Id="rId23" Type="http://schemas.openxmlformats.org/officeDocument/2006/relationships/image" Target="../media/image34.gif"/><Relationship Id="rId10" Type="http://schemas.openxmlformats.org/officeDocument/2006/relationships/hyperlink" Target="http://titlepeek.fsc.follett.com/tp/query?action=3&amp;subnumber=4000456&amp;isbn=0736838473&amp;appid=4" TargetMode="External"/><Relationship Id="rId19" Type="http://schemas.openxmlformats.org/officeDocument/2006/relationships/image" Target="../media/image32.gif"/><Relationship Id="rId4" Type="http://schemas.openxmlformats.org/officeDocument/2006/relationships/hyperlink" Target="http://titlepeek.fsc.follett.com/tp/query?action=3&amp;subnumber=4000456&amp;isbn=1591977169&amp;appid=4" TargetMode="External"/><Relationship Id="rId9" Type="http://schemas.openxmlformats.org/officeDocument/2006/relationships/image" Target="../media/image27.gif"/><Relationship Id="rId14" Type="http://schemas.openxmlformats.org/officeDocument/2006/relationships/hyperlink" Target="http://titlepeek.fsc.follett.com/tp/query?action=3&amp;subnumber=4000456&amp;isbn=9780736854511&amp;appid=4" TargetMode="External"/><Relationship Id="rId22" Type="http://schemas.openxmlformats.org/officeDocument/2006/relationships/hyperlink" Target="http://titlepeek.fsc.follett.com/tp/query?action=3&amp;subnumber=4000456&amp;isbn=0439104319&amp;appid=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0807588911&amp;appid=4" TargetMode="External"/><Relationship Id="rId13" Type="http://schemas.openxmlformats.org/officeDocument/2006/relationships/image" Target="../media/image40.gif"/><Relationship Id="rId18" Type="http://schemas.openxmlformats.org/officeDocument/2006/relationships/hyperlink" Target="http://titlepeek.fsc.follett.com/tp/query?action=3&amp;subnumber=4000456&amp;isbn=0316109134&amp;appid=4" TargetMode="External"/><Relationship Id="rId3" Type="http://schemas.openxmlformats.org/officeDocument/2006/relationships/image" Target="../media/image35.gif"/><Relationship Id="rId21" Type="http://schemas.openxmlformats.org/officeDocument/2006/relationships/image" Target="../media/image44.gif"/><Relationship Id="rId7" Type="http://schemas.openxmlformats.org/officeDocument/2006/relationships/image" Target="../media/image37.gif"/><Relationship Id="rId12" Type="http://schemas.openxmlformats.org/officeDocument/2006/relationships/hyperlink" Target="http://titlepeek.fsc.follett.com/tp/query?action=3&amp;subnumber=4000456&amp;isbn=0933849796&amp;appid=4" TargetMode="External"/><Relationship Id="rId17" Type="http://schemas.openxmlformats.org/officeDocument/2006/relationships/image" Target="../media/image42.gif"/><Relationship Id="rId2" Type="http://schemas.openxmlformats.org/officeDocument/2006/relationships/hyperlink" Target="http://titlepeek.fsc.follett.com/tp/query?action=3&amp;subnumber=4000456&amp;isbn=0740723367&amp;appid=4" TargetMode="External"/><Relationship Id="rId16" Type="http://schemas.openxmlformats.org/officeDocument/2006/relationships/hyperlink" Target="http://titlepeek.fsc.follett.com/tp/query?action=3&amp;subnumber=4000456&amp;isbn=1561450448&amp;appid=4" TargetMode="External"/><Relationship Id="rId20" Type="http://schemas.openxmlformats.org/officeDocument/2006/relationships/hyperlink" Target="http://titlepeek.fsc.follett.com/tp/query?action=3&amp;subnumber=4000456&amp;isbn=0399238603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0933849540&amp;appid=4" TargetMode="External"/><Relationship Id="rId11" Type="http://schemas.openxmlformats.org/officeDocument/2006/relationships/image" Target="../media/image39.gif"/><Relationship Id="rId5" Type="http://schemas.openxmlformats.org/officeDocument/2006/relationships/image" Target="../media/image36.gif"/><Relationship Id="rId15" Type="http://schemas.openxmlformats.org/officeDocument/2006/relationships/image" Target="../media/image41.gif"/><Relationship Id="rId23" Type="http://schemas.openxmlformats.org/officeDocument/2006/relationships/image" Target="../media/image45.gif"/><Relationship Id="rId10" Type="http://schemas.openxmlformats.org/officeDocument/2006/relationships/hyperlink" Target="http://titlepeek.fsc.follett.com/tp/query?action=3&amp;subnumber=4000456&amp;isbn=0823950743&amp;appid=4" TargetMode="External"/><Relationship Id="rId19" Type="http://schemas.openxmlformats.org/officeDocument/2006/relationships/image" Target="../media/image43.gif"/><Relationship Id="rId4" Type="http://schemas.openxmlformats.org/officeDocument/2006/relationships/hyperlink" Target="http://titlepeek.fsc.follett.com/tp/query?action=3&amp;subnumber=4000456&amp;isbn=0823923258&amp;appid=4" TargetMode="External"/><Relationship Id="rId9" Type="http://schemas.openxmlformats.org/officeDocument/2006/relationships/image" Target="../media/image38.gif"/><Relationship Id="rId14" Type="http://schemas.openxmlformats.org/officeDocument/2006/relationships/hyperlink" Target="http://titlepeek.fsc.follett.com/tp/query?action=3&amp;subnumber=4000456&amp;isbn=1575420635&amp;appid=4" TargetMode="External"/><Relationship Id="rId22" Type="http://schemas.openxmlformats.org/officeDocument/2006/relationships/hyperlink" Target="http://titlepeek.fsc.follett.com/tp/query?action=3&amp;subnumber=4000456&amp;isbn=0739857827&amp;appid=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0679814574&amp;appid=4" TargetMode="External"/><Relationship Id="rId13" Type="http://schemas.openxmlformats.org/officeDocument/2006/relationships/image" Target="../media/image51.gif"/><Relationship Id="rId18" Type="http://schemas.openxmlformats.org/officeDocument/2006/relationships/hyperlink" Target="http://titlepeek.fsc.follett.com/tp/query?action=3&amp;subnumber=4000456&amp;isbn=9781404813106&amp;appid=4" TargetMode="External"/><Relationship Id="rId26" Type="http://schemas.openxmlformats.org/officeDocument/2006/relationships/hyperlink" Target="http://titlepeek.fsc.follett.com/tp/query?action=3&amp;subnumber=4000456&amp;isbn=9781404813113&amp;appid=4" TargetMode="External"/><Relationship Id="rId3" Type="http://schemas.openxmlformats.org/officeDocument/2006/relationships/image" Target="../media/image46.gif"/><Relationship Id="rId21" Type="http://schemas.openxmlformats.org/officeDocument/2006/relationships/image" Target="../media/image55.gif"/><Relationship Id="rId7" Type="http://schemas.openxmlformats.org/officeDocument/2006/relationships/image" Target="../media/image48.gif"/><Relationship Id="rId12" Type="http://schemas.openxmlformats.org/officeDocument/2006/relationships/hyperlink" Target="http://titlepeek.fsc.follett.com/tp/query?action=3&amp;subnumber=4000456&amp;isbn=0531144224&amp;appid=4" TargetMode="External"/><Relationship Id="rId17" Type="http://schemas.openxmlformats.org/officeDocument/2006/relationships/image" Target="../media/image53.gif"/><Relationship Id="rId25" Type="http://schemas.openxmlformats.org/officeDocument/2006/relationships/image" Target="../media/image57.gif"/><Relationship Id="rId2" Type="http://schemas.openxmlformats.org/officeDocument/2006/relationships/hyperlink" Target="http://titlepeek.fsc.follett.com/tp/query?action=3&amp;subnumber=4000456&amp;isbn=0570090318&amp;appid=4" TargetMode="External"/><Relationship Id="rId16" Type="http://schemas.openxmlformats.org/officeDocument/2006/relationships/hyperlink" Target="http://titlepeek.fsc.follett.com/tp/query?action=3&amp;subnumber=4000456&amp;isbn=1426301235&amp;appid=4" TargetMode="External"/><Relationship Id="rId20" Type="http://schemas.openxmlformats.org/officeDocument/2006/relationships/hyperlink" Target="http://titlepeek.fsc.follett.com/tp/query?action=3&amp;subnumber=4000456&amp;isbn=0152387420&amp;appid=4" TargetMode="External"/><Relationship Id="rId29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1591856043&amp;appid=4" TargetMode="External"/><Relationship Id="rId11" Type="http://schemas.openxmlformats.org/officeDocument/2006/relationships/image" Target="../media/image50.gif"/><Relationship Id="rId24" Type="http://schemas.openxmlformats.org/officeDocument/2006/relationships/hyperlink" Target="http://titlepeek.fsc.follett.com/tp/query?action=3&amp;subnumber=4000456&amp;isbn=068950473X&amp;appid=4" TargetMode="External"/><Relationship Id="rId5" Type="http://schemas.openxmlformats.org/officeDocument/2006/relationships/image" Target="../media/image47.gif"/><Relationship Id="rId15" Type="http://schemas.openxmlformats.org/officeDocument/2006/relationships/image" Target="../media/image52.gif"/><Relationship Id="rId23" Type="http://schemas.openxmlformats.org/officeDocument/2006/relationships/image" Target="../media/image56.gif"/><Relationship Id="rId28" Type="http://schemas.openxmlformats.org/officeDocument/2006/relationships/hyperlink" Target="http://titlepeek.fsc.follett.com/tp/query?action=3&amp;subnumber=4000456&amp;isbn=9781404813090&amp;appid=4" TargetMode="External"/><Relationship Id="rId10" Type="http://schemas.openxmlformats.org/officeDocument/2006/relationships/hyperlink" Target="http://titlepeek.fsc.follett.com/tp/query?action=3&amp;subnumber=4000456&amp;isbn=1583404880&amp;appid=4" TargetMode="External"/><Relationship Id="rId19" Type="http://schemas.openxmlformats.org/officeDocument/2006/relationships/image" Target="../media/image54.gif"/><Relationship Id="rId31" Type="http://schemas.openxmlformats.org/officeDocument/2006/relationships/image" Target="../media/image60.gif"/><Relationship Id="rId4" Type="http://schemas.openxmlformats.org/officeDocument/2006/relationships/hyperlink" Target="http://titlepeek.fsc.follett.com/tp/query?action=3&amp;subnumber=4000456&amp;isbn=0517800675&amp;appid=4" TargetMode="External"/><Relationship Id="rId9" Type="http://schemas.openxmlformats.org/officeDocument/2006/relationships/image" Target="../media/image49.gif"/><Relationship Id="rId14" Type="http://schemas.openxmlformats.org/officeDocument/2006/relationships/hyperlink" Target="http://titlepeek.fsc.follett.com/tp/query?action=3&amp;subnumber=4000456&amp;isbn=0027377253&amp;appid=4" TargetMode="External"/><Relationship Id="rId22" Type="http://schemas.openxmlformats.org/officeDocument/2006/relationships/hyperlink" Target="http://titlepeek.fsc.follett.com/tp/query?action=3&amp;subnumber=4000456&amp;isbn=9780140502114&amp;appid=4" TargetMode="External"/><Relationship Id="rId27" Type="http://schemas.openxmlformats.org/officeDocument/2006/relationships/image" Target="../media/image58.gif"/><Relationship Id="rId30" Type="http://schemas.openxmlformats.org/officeDocument/2006/relationships/hyperlink" Target="http://titlepeek.fsc.follett.com/tp/query?action=3&amp;subnumber=4000456&amp;isbn=9781404813137&amp;appid=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0590441515&amp;appid=4" TargetMode="External"/><Relationship Id="rId13" Type="http://schemas.openxmlformats.org/officeDocument/2006/relationships/image" Target="../media/image66.gif"/><Relationship Id="rId18" Type="http://schemas.openxmlformats.org/officeDocument/2006/relationships/hyperlink" Target="http://titlepeek.fsc.follett.com/tp/query?action=3&amp;subnumber=4000456&amp;isbn=0531144267&amp;appid=4" TargetMode="External"/><Relationship Id="rId3" Type="http://schemas.openxmlformats.org/officeDocument/2006/relationships/image" Target="../media/image61.gif"/><Relationship Id="rId21" Type="http://schemas.openxmlformats.org/officeDocument/2006/relationships/image" Target="../media/image70.gif"/><Relationship Id="rId7" Type="http://schemas.openxmlformats.org/officeDocument/2006/relationships/image" Target="../media/image63.gif"/><Relationship Id="rId12" Type="http://schemas.openxmlformats.org/officeDocument/2006/relationships/hyperlink" Target="http://titlepeek.fsc.follett.com/tp/query?action=3&amp;subnumber=4000456&amp;isbn=0439567068&amp;appid=4" TargetMode="External"/><Relationship Id="rId17" Type="http://schemas.openxmlformats.org/officeDocument/2006/relationships/image" Target="../media/image68.gif"/><Relationship Id="rId2" Type="http://schemas.openxmlformats.org/officeDocument/2006/relationships/hyperlink" Target="http://titlepeek.fsc.follett.com/tp/query?action=3&amp;subnumber=4000456&amp;isbn=1410905721&amp;appid=4" TargetMode="External"/><Relationship Id="rId16" Type="http://schemas.openxmlformats.org/officeDocument/2006/relationships/hyperlink" Target="http://titlepeek.fsc.follett.com/tp/query?action=3&amp;subnumber=4000456&amp;isbn=0394758552&amp;appid=4" TargetMode="External"/><Relationship Id="rId20" Type="http://schemas.openxmlformats.org/officeDocument/2006/relationships/hyperlink" Target="http://titlepeek.fsc.follett.com/tp/query?action=3&amp;subnumber=4000456&amp;isbn=1591976448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0803709692&amp;appid=4" TargetMode="External"/><Relationship Id="rId11" Type="http://schemas.openxmlformats.org/officeDocument/2006/relationships/image" Target="../media/image65.gif"/><Relationship Id="rId5" Type="http://schemas.openxmlformats.org/officeDocument/2006/relationships/image" Target="../media/image62.gif"/><Relationship Id="rId15" Type="http://schemas.openxmlformats.org/officeDocument/2006/relationships/image" Target="../media/image67.gif"/><Relationship Id="rId10" Type="http://schemas.openxmlformats.org/officeDocument/2006/relationships/hyperlink" Target="http://titlepeek.fsc.follett.com/tp/query?action=3&amp;subnumber=4000456&amp;isbn=0590205161&amp;appid=4" TargetMode="External"/><Relationship Id="rId19" Type="http://schemas.openxmlformats.org/officeDocument/2006/relationships/image" Target="../media/image69.gif"/><Relationship Id="rId4" Type="http://schemas.openxmlformats.org/officeDocument/2006/relationships/hyperlink" Target="http://titlepeek.fsc.follett.com/tp/query?action=3&amp;subnumber=4000456&amp;isbn=0823923746&amp;appid=4" TargetMode="External"/><Relationship Id="rId9" Type="http://schemas.openxmlformats.org/officeDocument/2006/relationships/image" Target="../media/image64.gif"/><Relationship Id="rId14" Type="http://schemas.openxmlformats.org/officeDocument/2006/relationships/hyperlink" Target="http://titlepeek.fsc.follett.com/tp/query?action=3&amp;subnumber=4000456&amp;isbn=9780531189214&amp;appid=4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9780756650346&amp;appid=4" TargetMode="External"/><Relationship Id="rId13" Type="http://schemas.openxmlformats.org/officeDocument/2006/relationships/image" Target="../media/image76.gif"/><Relationship Id="rId18" Type="http://schemas.openxmlformats.org/officeDocument/2006/relationships/hyperlink" Target="http://titlepeek.fsc.follett.com/tp/query?action=3&amp;subnumber=4000456&amp;isbn=1404809562&amp;appid=4" TargetMode="External"/><Relationship Id="rId3" Type="http://schemas.openxmlformats.org/officeDocument/2006/relationships/image" Target="../media/image71.gif"/><Relationship Id="rId7" Type="http://schemas.openxmlformats.org/officeDocument/2006/relationships/image" Target="../media/image73.gif"/><Relationship Id="rId12" Type="http://schemas.openxmlformats.org/officeDocument/2006/relationships/hyperlink" Target="http://titlepeek.fsc.follett.com/tp/query?action=3&amp;subnumber=4000456&amp;isbn=1595660763&amp;appid=4" TargetMode="External"/><Relationship Id="rId17" Type="http://schemas.openxmlformats.org/officeDocument/2006/relationships/image" Target="../media/image78.gif"/><Relationship Id="rId2" Type="http://schemas.openxmlformats.org/officeDocument/2006/relationships/hyperlink" Target="http://titlepeek.fsc.follett.com/tp/query?action=3&amp;subnumber=4000456&amp;isbn=0756945178&amp;appid=4" TargetMode="External"/><Relationship Id="rId16" Type="http://schemas.openxmlformats.org/officeDocument/2006/relationships/hyperlink" Target="http://titlepeek.fsc.follett.com/tp/query?action=3&amp;subnumber=4000456&amp;isbn=0516016180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1562945890&amp;appid=4" TargetMode="External"/><Relationship Id="rId11" Type="http://schemas.openxmlformats.org/officeDocument/2006/relationships/image" Target="../media/image75.gif"/><Relationship Id="rId5" Type="http://schemas.openxmlformats.org/officeDocument/2006/relationships/image" Target="../media/image72.gif"/><Relationship Id="rId15" Type="http://schemas.openxmlformats.org/officeDocument/2006/relationships/image" Target="../media/image77.gif"/><Relationship Id="rId10" Type="http://schemas.openxmlformats.org/officeDocument/2006/relationships/hyperlink" Target="http://titlepeek.fsc.follett.com/tp/query?action=3&amp;subnumber=4000456&amp;isbn=9781591979333&amp;appid=4" TargetMode="External"/><Relationship Id="rId19" Type="http://schemas.openxmlformats.org/officeDocument/2006/relationships/image" Target="../media/image79.gif"/><Relationship Id="rId4" Type="http://schemas.openxmlformats.org/officeDocument/2006/relationships/hyperlink" Target="http://titlepeek.fsc.follett.com/tp/query?action=3&amp;subnumber=4000456&amp;isbn=9780736864954&amp;appid=4" TargetMode="External"/><Relationship Id="rId9" Type="http://schemas.openxmlformats.org/officeDocument/2006/relationships/image" Target="../media/image74.gif"/><Relationship Id="rId14" Type="http://schemas.openxmlformats.org/officeDocument/2006/relationships/hyperlink" Target="http://titlepeek.fsc.follett.com/tp/query?action=3&amp;subnumber=4000456&amp;isbn=0756504821&amp;appid=4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0439531721&amp;appid=4" TargetMode="External"/><Relationship Id="rId13" Type="http://schemas.openxmlformats.org/officeDocument/2006/relationships/image" Target="../media/image85.gif"/><Relationship Id="rId18" Type="http://schemas.openxmlformats.org/officeDocument/2006/relationships/hyperlink" Target="http://titlepeek.fsc.follett.com/tp/query?action=3&amp;subnumber=4000456&amp;isbn=0590476475&amp;appid=4" TargetMode="External"/><Relationship Id="rId3" Type="http://schemas.openxmlformats.org/officeDocument/2006/relationships/image" Target="../media/image80.gif"/><Relationship Id="rId21" Type="http://schemas.openxmlformats.org/officeDocument/2006/relationships/image" Target="../media/image89.gif"/><Relationship Id="rId7" Type="http://schemas.openxmlformats.org/officeDocument/2006/relationships/image" Target="../media/image82.gif"/><Relationship Id="rId12" Type="http://schemas.openxmlformats.org/officeDocument/2006/relationships/hyperlink" Target="http://titlepeek.fsc.follett.com/tp/query?action=3&amp;subnumber=4000456&amp;isbn=9780736854696&amp;appid=4" TargetMode="External"/><Relationship Id="rId17" Type="http://schemas.openxmlformats.org/officeDocument/2006/relationships/image" Target="../media/image87.gif"/><Relationship Id="rId2" Type="http://schemas.openxmlformats.org/officeDocument/2006/relationships/hyperlink" Target="http://titlepeek.fsc.follett.com/tp/query?action=3&amp;subnumber=4000456&amp;isbn=0756501512&amp;appid=4" TargetMode="External"/><Relationship Id="rId16" Type="http://schemas.openxmlformats.org/officeDocument/2006/relationships/hyperlink" Target="http://titlepeek.fsc.follett.com/tp/query?action=3&amp;subnumber=4000456&amp;isbn=053112312X&amp;appid=4" TargetMode="External"/><Relationship Id="rId20" Type="http://schemas.openxmlformats.org/officeDocument/2006/relationships/hyperlink" Target="http://titlepeek.fsc.follett.com/tp/query?action=3&amp;subnumber=4000456&amp;isbn=0866118748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9781403466068&amp;appid=4" TargetMode="External"/><Relationship Id="rId11" Type="http://schemas.openxmlformats.org/officeDocument/2006/relationships/image" Target="../media/image84.gif"/><Relationship Id="rId5" Type="http://schemas.openxmlformats.org/officeDocument/2006/relationships/image" Target="../media/image81.gif"/><Relationship Id="rId15" Type="http://schemas.openxmlformats.org/officeDocument/2006/relationships/image" Target="../media/image86.gif"/><Relationship Id="rId10" Type="http://schemas.openxmlformats.org/officeDocument/2006/relationships/hyperlink" Target="http://titlepeek.fsc.follett.com/tp/query?action=3&amp;subnumber=4000456&amp;isbn=9781600142741&amp;appid=4" TargetMode="External"/><Relationship Id="rId19" Type="http://schemas.openxmlformats.org/officeDocument/2006/relationships/image" Target="../media/image88.gif"/><Relationship Id="rId4" Type="http://schemas.openxmlformats.org/officeDocument/2006/relationships/hyperlink" Target="http://titlepeek.fsc.follett.com/tp/query?action=3&amp;subnumber=4000456&amp;isbn=0756501970&amp;appid=4" TargetMode="External"/><Relationship Id="rId9" Type="http://schemas.openxmlformats.org/officeDocument/2006/relationships/image" Target="../media/image83.gif"/><Relationship Id="rId14" Type="http://schemas.openxmlformats.org/officeDocument/2006/relationships/hyperlink" Target="http://titlepeek.fsc.follett.com/tp/query?action=3&amp;subnumber=4000456&amp;isbn=0590419536&amp;appid=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9781846104459&amp;appid=4" TargetMode="External"/><Relationship Id="rId13" Type="http://schemas.openxmlformats.org/officeDocument/2006/relationships/image" Target="../media/image95.gif"/><Relationship Id="rId18" Type="http://schemas.openxmlformats.org/officeDocument/2006/relationships/hyperlink" Target="http://titlepeek.fsc.follett.com/tp/query?action=3&amp;subnumber=4000447&amp;isbn=0448400855&amp;appid=4" TargetMode="External"/><Relationship Id="rId3" Type="http://schemas.openxmlformats.org/officeDocument/2006/relationships/image" Target="../media/image90.gif"/><Relationship Id="rId21" Type="http://schemas.openxmlformats.org/officeDocument/2006/relationships/image" Target="../media/image99.gif"/><Relationship Id="rId7" Type="http://schemas.openxmlformats.org/officeDocument/2006/relationships/image" Target="../media/image92.gif"/><Relationship Id="rId12" Type="http://schemas.openxmlformats.org/officeDocument/2006/relationships/hyperlink" Target="http://titlepeek.fsc.follett.com/tp/query?action=3&amp;subnumber=4000447&amp;isbn=0930323203&amp;appid=4" TargetMode="External"/><Relationship Id="rId17" Type="http://schemas.openxmlformats.org/officeDocument/2006/relationships/image" Target="../media/image97.gif"/><Relationship Id="rId2" Type="http://schemas.openxmlformats.org/officeDocument/2006/relationships/hyperlink" Target="http://titlepeek.fsc.follett.com/tp/query?action=3&amp;subnumber=4000447&amp;isbn=0810918684&amp;appid=4" TargetMode="External"/><Relationship Id="rId16" Type="http://schemas.openxmlformats.org/officeDocument/2006/relationships/hyperlink" Target="http://titlepeek.fsc.follett.com/tp/query?action=3&amp;subnumber=4000447&amp;isbn=1402706723&amp;appid=4" TargetMode="External"/><Relationship Id="rId20" Type="http://schemas.openxmlformats.org/officeDocument/2006/relationships/hyperlink" Target="http://titlepeek.fsc.follett.com/tp/query?action=3&amp;subnumber=4000447&amp;isbn=9780374424831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1846101328&amp;appid=4" TargetMode="External"/><Relationship Id="rId11" Type="http://schemas.openxmlformats.org/officeDocument/2006/relationships/image" Target="../media/image94.gif"/><Relationship Id="rId5" Type="http://schemas.openxmlformats.org/officeDocument/2006/relationships/image" Target="../media/image91.gif"/><Relationship Id="rId15" Type="http://schemas.openxmlformats.org/officeDocument/2006/relationships/image" Target="../media/image96.gif"/><Relationship Id="rId10" Type="http://schemas.openxmlformats.org/officeDocument/2006/relationships/hyperlink" Target="http://titlepeek.fsc.follett.com/tp/query?action=3&amp;subnumber=4000447&amp;isbn=0525451331&amp;appid=4" TargetMode="External"/><Relationship Id="rId19" Type="http://schemas.openxmlformats.org/officeDocument/2006/relationships/image" Target="../media/image98.gif"/><Relationship Id="rId4" Type="http://schemas.openxmlformats.org/officeDocument/2006/relationships/hyperlink" Target="http://titlepeek.fsc.follett.com/tp/query?action=3&amp;subnumber=4000447&amp;isbn=0802788262&amp;appid=4" TargetMode="External"/><Relationship Id="rId9" Type="http://schemas.openxmlformats.org/officeDocument/2006/relationships/image" Target="../media/image93.gif"/><Relationship Id="rId14" Type="http://schemas.openxmlformats.org/officeDocument/2006/relationships/hyperlink" Target="http://titlepeek.fsc.follett.com/tp/query?action=3&amp;subnumber=4000447&amp;isbn=1592230571&amp;appid=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ewey_Decimal_Classificatio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0139457267&amp;appid=4" TargetMode="External"/><Relationship Id="rId13" Type="http://schemas.openxmlformats.org/officeDocument/2006/relationships/image" Target="../media/image105.gif"/><Relationship Id="rId18" Type="http://schemas.openxmlformats.org/officeDocument/2006/relationships/hyperlink" Target="http://titlepeek.fsc.follett.com/tp/query?action=3&amp;subnumber=4000447&amp;isbn=0794502849&amp;appid=4" TargetMode="External"/><Relationship Id="rId3" Type="http://schemas.openxmlformats.org/officeDocument/2006/relationships/image" Target="../media/image100.gif"/><Relationship Id="rId21" Type="http://schemas.openxmlformats.org/officeDocument/2006/relationships/image" Target="../media/image109.gif"/><Relationship Id="rId7" Type="http://schemas.openxmlformats.org/officeDocument/2006/relationships/image" Target="../media/image102.gif"/><Relationship Id="rId12" Type="http://schemas.openxmlformats.org/officeDocument/2006/relationships/hyperlink" Target="http://titlepeek.fsc.follett.com/tp/query?action=3&amp;subnumber=4000447&amp;isbn=2831565502&amp;appid=4" TargetMode="External"/><Relationship Id="rId17" Type="http://schemas.openxmlformats.org/officeDocument/2006/relationships/image" Target="../media/image107.gif"/><Relationship Id="rId25" Type="http://schemas.openxmlformats.org/officeDocument/2006/relationships/image" Target="../media/image111.gif"/><Relationship Id="rId2" Type="http://schemas.openxmlformats.org/officeDocument/2006/relationships/hyperlink" Target="http://titlepeek.fsc.follett.com/tp/query?action=3&amp;subnumber=4000447&amp;isbn=0816749183&amp;appid=4" TargetMode="External"/><Relationship Id="rId16" Type="http://schemas.openxmlformats.org/officeDocument/2006/relationships/hyperlink" Target="http://titlepeek.fsc.follett.com/tp/query?action=3&amp;subnumber=4000447&amp;isbn=9780794502867&amp;appid=4" TargetMode="External"/><Relationship Id="rId20" Type="http://schemas.openxmlformats.org/officeDocument/2006/relationships/hyperlink" Target="http://titlepeek.fsc.follett.com/tp/query?action=3&amp;subnumber=4000447&amp;isbn=0635024373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673124371&amp;appid=4" TargetMode="External"/><Relationship Id="rId11" Type="http://schemas.openxmlformats.org/officeDocument/2006/relationships/image" Target="../media/image104.gif"/><Relationship Id="rId24" Type="http://schemas.openxmlformats.org/officeDocument/2006/relationships/hyperlink" Target="http://titlepeek.fsc.follett.com/tp/query?action=3&amp;subnumber=4000447&amp;isbn=9780794510015&amp;appid=4" TargetMode="External"/><Relationship Id="rId5" Type="http://schemas.openxmlformats.org/officeDocument/2006/relationships/image" Target="../media/image101.gif"/><Relationship Id="rId15" Type="http://schemas.openxmlformats.org/officeDocument/2006/relationships/image" Target="../media/image106.gif"/><Relationship Id="rId23" Type="http://schemas.openxmlformats.org/officeDocument/2006/relationships/image" Target="../media/image110.gif"/><Relationship Id="rId10" Type="http://schemas.openxmlformats.org/officeDocument/2006/relationships/hyperlink" Target="http://titlepeek.fsc.follett.com/tp/query?action=3&amp;subnumber=4000447&amp;isbn=0448401592&amp;appid=4" TargetMode="External"/><Relationship Id="rId19" Type="http://schemas.openxmlformats.org/officeDocument/2006/relationships/image" Target="../media/image108.gif"/><Relationship Id="rId4" Type="http://schemas.openxmlformats.org/officeDocument/2006/relationships/hyperlink" Target="http://titlepeek.fsc.follett.com/tp/query?action=3&amp;subnumber=4000447&amp;isbn=0794502822&amp;appid=4" TargetMode="External"/><Relationship Id="rId9" Type="http://schemas.openxmlformats.org/officeDocument/2006/relationships/image" Target="../media/image103.gif"/><Relationship Id="rId14" Type="http://schemas.openxmlformats.org/officeDocument/2006/relationships/hyperlink" Target="http://titlepeek.fsc.follett.com/tp/query?action=3&amp;subnumber=4000447&amp;isbn=0794502830&amp;appid=4" TargetMode="External"/><Relationship Id="rId22" Type="http://schemas.openxmlformats.org/officeDocument/2006/relationships/hyperlink" Target="http://titlepeek.fsc.follett.com/tp/query?action=3&amp;subnumber=4000447&amp;isbn=0635024403&amp;appid=4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1595660003&amp;appid=4" TargetMode="External"/><Relationship Id="rId13" Type="http://schemas.openxmlformats.org/officeDocument/2006/relationships/image" Target="../media/image117.gif"/><Relationship Id="rId18" Type="http://schemas.openxmlformats.org/officeDocument/2006/relationships/hyperlink" Target="http://titlepeek.fsc.follett.com/tp/query?action=3&amp;subnumber=4000447&amp;isbn=9781404855120&amp;appid=4" TargetMode="External"/><Relationship Id="rId3" Type="http://schemas.openxmlformats.org/officeDocument/2006/relationships/image" Target="../media/image112.gif"/><Relationship Id="rId21" Type="http://schemas.openxmlformats.org/officeDocument/2006/relationships/image" Target="../media/image121.gif"/><Relationship Id="rId7" Type="http://schemas.openxmlformats.org/officeDocument/2006/relationships/image" Target="../media/image114.gif"/><Relationship Id="rId12" Type="http://schemas.openxmlformats.org/officeDocument/2006/relationships/hyperlink" Target="http://titlepeek.fsc.follett.com/tp/query?action=3&amp;subnumber=4000447&amp;isbn=0590108247&amp;appid=4" TargetMode="External"/><Relationship Id="rId17" Type="http://schemas.openxmlformats.org/officeDocument/2006/relationships/image" Target="../media/image119.gif"/><Relationship Id="rId2" Type="http://schemas.openxmlformats.org/officeDocument/2006/relationships/hyperlink" Target="http://titlepeek.fsc.follett.com/tp/query?action=3&amp;subnumber=4000447&amp;isbn=1590844718&amp;appid=4" TargetMode="External"/><Relationship Id="rId16" Type="http://schemas.openxmlformats.org/officeDocument/2006/relationships/hyperlink" Target="http://titlepeek.fsc.follett.com/tp/query?action=3&amp;subnumber=4000447&amp;isbn=0670861944&amp;appid=4" TargetMode="External"/><Relationship Id="rId20" Type="http://schemas.openxmlformats.org/officeDocument/2006/relationships/hyperlink" Target="http://titlepeek.fsc.follett.com/tp/query?action=3&amp;subnumber=4000447&amp;isbn=0836838084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806944099&amp;appid=4" TargetMode="External"/><Relationship Id="rId11" Type="http://schemas.openxmlformats.org/officeDocument/2006/relationships/image" Target="../media/image116.gif"/><Relationship Id="rId5" Type="http://schemas.openxmlformats.org/officeDocument/2006/relationships/image" Target="../media/image113.gif"/><Relationship Id="rId15" Type="http://schemas.openxmlformats.org/officeDocument/2006/relationships/image" Target="../media/image118.gif"/><Relationship Id="rId10" Type="http://schemas.openxmlformats.org/officeDocument/2006/relationships/hyperlink" Target="http://titlepeek.fsc.follett.com/tp/query?action=3&amp;subnumber=4000447&amp;isbn=0439284384&amp;appid=4" TargetMode="External"/><Relationship Id="rId19" Type="http://schemas.openxmlformats.org/officeDocument/2006/relationships/image" Target="../media/image120.gif"/><Relationship Id="rId4" Type="http://schemas.openxmlformats.org/officeDocument/2006/relationships/hyperlink" Target="http://titlepeek.fsc.follett.com/tp/query?action=3&amp;subnumber=4000447&amp;isbn=9781404821989&amp;appid=4" TargetMode="External"/><Relationship Id="rId9" Type="http://schemas.openxmlformats.org/officeDocument/2006/relationships/image" Target="../media/image115.gif"/><Relationship Id="rId14" Type="http://schemas.openxmlformats.org/officeDocument/2006/relationships/hyperlink" Target="http://titlepeek.fsc.follett.com/tp/query?action=3&amp;subnumber=4000447&amp;isbn=0843178574&amp;appid=4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9780736868471&amp;appid=4" TargetMode="External"/><Relationship Id="rId13" Type="http://schemas.openxmlformats.org/officeDocument/2006/relationships/image" Target="../media/image127.gif"/><Relationship Id="rId18" Type="http://schemas.openxmlformats.org/officeDocument/2006/relationships/hyperlink" Target="http://titlepeek.fsc.follett.com/tp/query?action=3&amp;subnumber=4000447&amp;isbn=9781404822658&amp;appid=4" TargetMode="External"/><Relationship Id="rId3" Type="http://schemas.openxmlformats.org/officeDocument/2006/relationships/image" Target="../media/image122.gif"/><Relationship Id="rId21" Type="http://schemas.openxmlformats.org/officeDocument/2006/relationships/image" Target="../media/image131.gif"/><Relationship Id="rId7" Type="http://schemas.openxmlformats.org/officeDocument/2006/relationships/image" Target="../media/image124.gif"/><Relationship Id="rId12" Type="http://schemas.openxmlformats.org/officeDocument/2006/relationships/hyperlink" Target="http://titlepeek.fsc.follett.com/tp/query?action=3&amp;subnumber=4000447&amp;isbn=0590222953&amp;appid=4" TargetMode="External"/><Relationship Id="rId17" Type="http://schemas.openxmlformats.org/officeDocument/2006/relationships/image" Target="../media/image129.gif"/><Relationship Id="rId2" Type="http://schemas.openxmlformats.org/officeDocument/2006/relationships/hyperlink" Target="http://titlepeek.fsc.follett.com/tp/query?action=3&amp;subnumber=4000447&amp;isbn=0920656668&amp;appid=4" TargetMode="External"/><Relationship Id="rId16" Type="http://schemas.openxmlformats.org/officeDocument/2006/relationships/hyperlink" Target="http://titlepeek.fsc.follett.com/tp/query?action=3&amp;subnumber=4000447&amp;isbn=0895774119&amp;appid=4" TargetMode="External"/><Relationship Id="rId20" Type="http://schemas.openxmlformats.org/officeDocument/2006/relationships/hyperlink" Target="http://titlepeek.fsc.follett.com/tp/query?action=3&amp;subnumber=4000447&amp;isbn=1902947746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783513542&amp;appid=4" TargetMode="External"/><Relationship Id="rId11" Type="http://schemas.openxmlformats.org/officeDocument/2006/relationships/image" Target="../media/image126.gif"/><Relationship Id="rId5" Type="http://schemas.openxmlformats.org/officeDocument/2006/relationships/image" Target="../media/image123.gif"/><Relationship Id="rId15" Type="http://schemas.openxmlformats.org/officeDocument/2006/relationships/image" Target="../media/image128.gif"/><Relationship Id="rId23" Type="http://schemas.openxmlformats.org/officeDocument/2006/relationships/image" Target="../media/image132.gif"/><Relationship Id="rId10" Type="http://schemas.openxmlformats.org/officeDocument/2006/relationships/hyperlink" Target="http://titlepeek.fsc.follett.com/tp/query?action=3&amp;subnumber=4000447&amp;isbn=9780060289065&amp;appid=4" TargetMode="External"/><Relationship Id="rId19" Type="http://schemas.openxmlformats.org/officeDocument/2006/relationships/image" Target="../media/image130.gif"/><Relationship Id="rId4" Type="http://schemas.openxmlformats.org/officeDocument/2006/relationships/hyperlink" Target="http://titlepeek.fsc.follett.com/tp/query?action=3&amp;subnumber=4000447&amp;isbn=1590844726&amp;appid=4" TargetMode="External"/><Relationship Id="rId9" Type="http://schemas.openxmlformats.org/officeDocument/2006/relationships/image" Target="../media/image125.gif"/><Relationship Id="rId14" Type="http://schemas.openxmlformats.org/officeDocument/2006/relationships/hyperlink" Target="http://titlepeek.fsc.follett.com/tp/query?action=3&amp;subnumber=4000447&amp;isbn=0783548036&amp;appid=4" TargetMode="External"/><Relationship Id="rId22" Type="http://schemas.openxmlformats.org/officeDocument/2006/relationships/hyperlink" Target="http://titlepeek.fsc.follett.com/tp/query?action=3&amp;subnumber=4000447&amp;isbn=0716699028&amp;appid=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0822516896&amp;appid=4" TargetMode="External"/><Relationship Id="rId13" Type="http://schemas.openxmlformats.org/officeDocument/2006/relationships/image" Target="../media/image138.gif"/><Relationship Id="rId18" Type="http://schemas.openxmlformats.org/officeDocument/2006/relationships/hyperlink" Target="http://titlepeek.fsc.follett.com/tp/query?action=3&amp;subnumber=4000447&amp;isbn=0516225294&amp;appid=4" TargetMode="External"/><Relationship Id="rId3" Type="http://schemas.openxmlformats.org/officeDocument/2006/relationships/image" Target="../media/image133.gif"/><Relationship Id="rId21" Type="http://schemas.openxmlformats.org/officeDocument/2006/relationships/image" Target="../media/image142.gif"/><Relationship Id="rId7" Type="http://schemas.openxmlformats.org/officeDocument/2006/relationships/image" Target="../media/image135.gif"/><Relationship Id="rId12" Type="http://schemas.openxmlformats.org/officeDocument/2006/relationships/hyperlink" Target="http://titlepeek.fsc.follett.com/tp/query?action=3&amp;subnumber=4000447&amp;isbn=0152012982&amp;appid=4" TargetMode="External"/><Relationship Id="rId17" Type="http://schemas.openxmlformats.org/officeDocument/2006/relationships/image" Target="../media/image140.gif"/><Relationship Id="rId2" Type="http://schemas.openxmlformats.org/officeDocument/2006/relationships/hyperlink" Target="http://titlepeek.fsc.follett.com/tp/query?action=3&amp;subnumber=4000447&amp;isbn=9781842365892&amp;appid=4" TargetMode="External"/><Relationship Id="rId16" Type="http://schemas.openxmlformats.org/officeDocument/2006/relationships/hyperlink" Target="http://titlepeek.fsc.follett.com/tp/query?action=3&amp;subnumber=4000447&amp;isbn=0679816844&amp;appid=4" TargetMode="External"/><Relationship Id="rId20" Type="http://schemas.openxmlformats.org/officeDocument/2006/relationships/hyperlink" Target="http://titlepeek.fsc.follett.com/tp/query?action=3&amp;subnumber=4000447&amp;isbn=067988078X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679807829&amp;appid=4" TargetMode="External"/><Relationship Id="rId11" Type="http://schemas.openxmlformats.org/officeDocument/2006/relationships/image" Target="../media/image137.gif"/><Relationship Id="rId5" Type="http://schemas.openxmlformats.org/officeDocument/2006/relationships/image" Target="../media/image134.gif"/><Relationship Id="rId15" Type="http://schemas.openxmlformats.org/officeDocument/2006/relationships/image" Target="../media/image139.gif"/><Relationship Id="rId10" Type="http://schemas.openxmlformats.org/officeDocument/2006/relationships/hyperlink" Target="http://titlepeek.fsc.follett.com/tp/query?action=3&amp;subnumber=4000447&amp;isbn=9780736887816&amp;appid=4" TargetMode="External"/><Relationship Id="rId19" Type="http://schemas.openxmlformats.org/officeDocument/2006/relationships/image" Target="../media/image141.gif"/><Relationship Id="rId4" Type="http://schemas.openxmlformats.org/officeDocument/2006/relationships/hyperlink" Target="http://titlepeek.fsc.follett.com/tp/query?action=3&amp;subnumber=4000447&amp;isbn=0895773538&amp;appid=4" TargetMode="External"/><Relationship Id="rId9" Type="http://schemas.openxmlformats.org/officeDocument/2006/relationships/image" Target="../media/image136.gif"/><Relationship Id="rId14" Type="http://schemas.openxmlformats.org/officeDocument/2006/relationships/hyperlink" Target="http://titlepeek.fsc.follett.com/tp/query?action=3&amp;subnumber=4000447&amp;isbn=9780439918664&amp;appid=4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156847136X&amp;appid=4" TargetMode="External"/><Relationship Id="rId13" Type="http://schemas.openxmlformats.org/officeDocument/2006/relationships/image" Target="../media/image148.gif"/><Relationship Id="rId18" Type="http://schemas.openxmlformats.org/officeDocument/2006/relationships/hyperlink" Target="http://titlepeek.fsc.follett.com/tp/query?action=3&amp;subnumber=4000447&amp;isbn=1553371798&amp;appid=4" TargetMode="External"/><Relationship Id="rId3" Type="http://schemas.openxmlformats.org/officeDocument/2006/relationships/image" Target="../media/image143.gif"/><Relationship Id="rId21" Type="http://schemas.openxmlformats.org/officeDocument/2006/relationships/image" Target="../media/image152.gif"/><Relationship Id="rId7" Type="http://schemas.openxmlformats.org/officeDocument/2006/relationships/image" Target="../media/image145.gif"/><Relationship Id="rId12" Type="http://schemas.openxmlformats.org/officeDocument/2006/relationships/hyperlink" Target="http://titlepeek.fsc.follett.com/tp/query?action=3&amp;subnumber=4000447&amp;isbn=159296740X&amp;appid=4" TargetMode="External"/><Relationship Id="rId17" Type="http://schemas.openxmlformats.org/officeDocument/2006/relationships/image" Target="../media/image150.gif"/><Relationship Id="rId2" Type="http://schemas.openxmlformats.org/officeDocument/2006/relationships/hyperlink" Target="http://titlepeek.fsc.follett.com/tp/query?action=3&amp;subnumber=4000447&amp;isbn=9780794504458&amp;appid=4" TargetMode="External"/><Relationship Id="rId16" Type="http://schemas.openxmlformats.org/officeDocument/2006/relationships/hyperlink" Target="http://titlepeek.fsc.follett.com/tp/query?action=3&amp;subnumber=4000447&amp;isbn=0516251996&amp;appid=4" TargetMode="External"/><Relationship Id="rId20" Type="http://schemas.openxmlformats.org/officeDocument/2006/relationships/hyperlink" Target="http://titlepeek.fsc.follett.com/tp/query?action=3&amp;subnumber=4000447&amp;isbn=0822509474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316142816&amp;appid=4" TargetMode="External"/><Relationship Id="rId11" Type="http://schemas.openxmlformats.org/officeDocument/2006/relationships/image" Target="../media/image147.gif"/><Relationship Id="rId5" Type="http://schemas.openxmlformats.org/officeDocument/2006/relationships/image" Target="../media/image144.gif"/><Relationship Id="rId15" Type="http://schemas.openxmlformats.org/officeDocument/2006/relationships/image" Target="../media/image149.gif"/><Relationship Id="rId23" Type="http://schemas.openxmlformats.org/officeDocument/2006/relationships/image" Target="../media/image153.gif"/><Relationship Id="rId10" Type="http://schemas.openxmlformats.org/officeDocument/2006/relationships/hyperlink" Target="http://titlepeek.fsc.follett.com/tp/query?action=3&amp;subnumber=4000447&amp;isbn=1550746219&amp;appid=4" TargetMode="External"/><Relationship Id="rId19" Type="http://schemas.openxmlformats.org/officeDocument/2006/relationships/image" Target="../media/image151.gif"/><Relationship Id="rId4" Type="http://schemas.openxmlformats.org/officeDocument/2006/relationships/hyperlink" Target="http://titlepeek.fsc.follett.com/tp/query?action=3&amp;subnumber=4000447&amp;isbn=0689806752&amp;appid=4" TargetMode="External"/><Relationship Id="rId9" Type="http://schemas.openxmlformats.org/officeDocument/2006/relationships/image" Target="../media/image146.gif"/><Relationship Id="rId14" Type="http://schemas.openxmlformats.org/officeDocument/2006/relationships/hyperlink" Target="http://titlepeek.fsc.follett.com/tp/query?action=3&amp;subnumber=4000447&amp;isbn=0763609714&amp;appid=4" TargetMode="External"/><Relationship Id="rId22" Type="http://schemas.openxmlformats.org/officeDocument/2006/relationships/hyperlink" Target="http://titlepeek.fsc.follett.com/tp/query?action=3&amp;subnumber=4000447&amp;isbn=0736825053&amp;appid=4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0590427865&amp;appid=4" TargetMode="External"/><Relationship Id="rId13" Type="http://schemas.openxmlformats.org/officeDocument/2006/relationships/image" Target="../media/image159.gif"/><Relationship Id="rId18" Type="http://schemas.openxmlformats.org/officeDocument/2006/relationships/hyperlink" Target="http://titlepeek.fsc.follett.com/tp/query?action=3&amp;subnumber=4000447&amp;isbn=9780345475619&amp;appid=4" TargetMode="External"/><Relationship Id="rId3" Type="http://schemas.openxmlformats.org/officeDocument/2006/relationships/image" Target="../media/image154.gif"/><Relationship Id="rId21" Type="http://schemas.openxmlformats.org/officeDocument/2006/relationships/image" Target="../media/image163.gif"/><Relationship Id="rId7" Type="http://schemas.openxmlformats.org/officeDocument/2006/relationships/image" Target="../media/image156.gif"/><Relationship Id="rId12" Type="http://schemas.openxmlformats.org/officeDocument/2006/relationships/hyperlink" Target="http://titlepeek.fsc.follett.com/tp/query?action=3&amp;subnumber=4000447&amp;isbn=1591977401&amp;appid=4" TargetMode="External"/><Relationship Id="rId17" Type="http://schemas.openxmlformats.org/officeDocument/2006/relationships/image" Target="../media/image161.gif"/><Relationship Id="rId2" Type="http://schemas.openxmlformats.org/officeDocument/2006/relationships/hyperlink" Target="http://titlepeek.fsc.follett.com/tp/query?action=3&amp;subnumber=4000447&amp;isbn=1550747622&amp;appid=4" TargetMode="External"/><Relationship Id="rId16" Type="http://schemas.openxmlformats.org/officeDocument/2006/relationships/hyperlink" Target="http://titlepeek.fsc.follett.com/tp/query?action=3&amp;subnumber=4000447&amp;isbn=0385176392&amp;appid=4" TargetMode="External"/><Relationship Id="rId20" Type="http://schemas.openxmlformats.org/officeDocument/2006/relationships/hyperlink" Target="http://titlepeek.fsc.follett.com/tp/query?action=3&amp;subnumber=4000447&amp;isbn=1599610175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823952975&amp;appid=4" TargetMode="External"/><Relationship Id="rId11" Type="http://schemas.openxmlformats.org/officeDocument/2006/relationships/image" Target="../media/image158.gif"/><Relationship Id="rId5" Type="http://schemas.openxmlformats.org/officeDocument/2006/relationships/image" Target="../media/image155.gif"/><Relationship Id="rId15" Type="http://schemas.openxmlformats.org/officeDocument/2006/relationships/image" Target="../media/image160.gif"/><Relationship Id="rId10" Type="http://schemas.openxmlformats.org/officeDocument/2006/relationships/hyperlink" Target="http://titlepeek.fsc.follett.com/tp/query?action=3&amp;subnumber=4000447&amp;isbn=0590476416&amp;appid=4" TargetMode="External"/><Relationship Id="rId19" Type="http://schemas.openxmlformats.org/officeDocument/2006/relationships/image" Target="../media/image162.gif"/><Relationship Id="rId4" Type="http://schemas.openxmlformats.org/officeDocument/2006/relationships/hyperlink" Target="http://titlepeek.fsc.follett.com/tp/query?action=3&amp;subnumber=4000447&amp;isbn=9781591978459&amp;appid=4" TargetMode="External"/><Relationship Id="rId9" Type="http://schemas.openxmlformats.org/officeDocument/2006/relationships/image" Target="../media/image157.gif"/><Relationship Id="rId14" Type="http://schemas.openxmlformats.org/officeDocument/2006/relationships/hyperlink" Target="http://titlepeek.fsc.follett.com/tp/query?action=3&amp;subnumber=4000447&amp;isbn=0804833117&amp;appid=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159373008X&amp;appid=4" TargetMode="External"/><Relationship Id="rId13" Type="http://schemas.openxmlformats.org/officeDocument/2006/relationships/image" Target="../media/image169.gif"/><Relationship Id="rId18" Type="http://schemas.openxmlformats.org/officeDocument/2006/relationships/hyperlink" Target="http://titlepeek.fsc.follett.com/tp/query?action=3&amp;subnumber=4000447&amp;isbn=1599289741&amp;appid=4" TargetMode="External"/><Relationship Id="rId3" Type="http://schemas.openxmlformats.org/officeDocument/2006/relationships/image" Target="../media/image164.gif"/><Relationship Id="rId21" Type="http://schemas.openxmlformats.org/officeDocument/2006/relationships/image" Target="../media/image173.gif"/><Relationship Id="rId7" Type="http://schemas.openxmlformats.org/officeDocument/2006/relationships/image" Target="../media/image166.gif"/><Relationship Id="rId12" Type="http://schemas.openxmlformats.org/officeDocument/2006/relationships/hyperlink" Target="http://titlepeek.fsc.follett.com/tp/query?action=3&amp;subnumber=4000447&amp;isbn=0836270061&amp;appid=4" TargetMode="External"/><Relationship Id="rId17" Type="http://schemas.openxmlformats.org/officeDocument/2006/relationships/image" Target="../media/image171.gif"/><Relationship Id="rId2" Type="http://schemas.openxmlformats.org/officeDocument/2006/relationships/hyperlink" Target="http://titlepeek.fsc.follett.com/tp/query?action=3&amp;subnumber=4000447&amp;isbn=9780822588740&amp;appid=4" TargetMode="External"/><Relationship Id="rId16" Type="http://schemas.openxmlformats.org/officeDocument/2006/relationships/hyperlink" Target="http://titlepeek.fsc.follett.com/tp/query?action=3&amp;subnumber=4000447&amp;isbn=0060287195&amp;appid=4" TargetMode="External"/><Relationship Id="rId20" Type="http://schemas.openxmlformats.org/officeDocument/2006/relationships/hyperlink" Target="http://titlepeek.fsc.follett.com/tp/query?action=3&amp;subnumber=4000447&amp;isbn=1550744690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822524015&amp;appid=4" TargetMode="External"/><Relationship Id="rId11" Type="http://schemas.openxmlformats.org/officeDocument/2006/relationships/image" Target="../media/image168.gif"/><Relationship Id="rId5" Type="http://schemas.openxmlformats.org/officeDocument/2006/relationships/image" Target="../media/image165.gif"/><Relationship Id="rId15" Type="http://schemas.openxmlformats.org/officeDocument/2006/relationships/image" Target="../media/image170.gif"/><Relationship Id="rId23" Type="http://schemas.openxmlformats.org/officeDocument/2006/relationships/image" Target="../media/image174.gif"/><Relationship Id="rId10" Type="http://schemas.openxmlformats.org/officeDocument/2006/relationships/hyperlink" Target="http://titlepeek.fsc.follett.com/tp/query?action=3&amp;subnumber=4000447&amp;isbn=0516204572&amp;appid=4" TargetMode="External"/><Relationship Id="rId19" Type="http://schemas.openxmlformats.org/officeDocument/2006/relationships/image" Target="../media/image172.gif"/><Relationship Id="rId4" Type="http://schemas.openxmlformats.org/officeDocument/2006/relationships/hyperlink" Target="http://titlepeek.fsc.follett.com/tp/query?action=3&amp;subnumber=4000447&amp;isbn=0385491441&amp;appid=4" TargetMode="External"/><Relationship Id="rId9" Type="http://schemas.openxmlformats.org/officeDocument/2006/relationships/image" Target="../media/image167.gif"/><Relationship Id="rId14" Type="http://schemas.openxmlformats.org/officeDocument/2006/relationships/hyperlink" Target="http://titlepeek.fsc.follett.com/tp/query?action=3&amp;subnumber=4000447&amp;isbn=0316309761&amp;appid=4" TargetMode="External"/><Relationship Id="rId22" Type="http://schemas.openxmlformats.org/officeDocument/2006/relationships/hyperlink" Target="http://titlepeek.fsc.follett.com/tp/query?action=3&amp;subnumber=4000447&amp;isbn=1552095401&amp;appid=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ewey_Decimal_Classification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1&amp;isbn=0756505658&amp;appid=4" TargetMode="External"/><Relationship Id="rId13" Type="http://schemas.openxmlformats.org/officeDocument/2006/relationships/image" Target="../media/image180.gif"/><Relationship Id="rId18" Type="http://schemas.openxmlformats.org/officeDocument/2006/relationships/hyperlink" Target="http://titlepeek.fsc.follett.com/tp/query?action=3&amp;subnumber=4000441&amp;isbn=0399221417&amp;appid=4" TargetMode="External"/><Relationship Id="rId3" Type="http://schemas.openxmlformats.org/officeDocument/2006/relationships/image" Target="../media/image175.gif"/><Relationship Id="rId21" Type="http://schemas.openxmlformats.org/officeDocument/2006/relationships/image" Target="../media/image184.gif"/><Relationship Id="rId7" Type="http://schemas.openxmlformats.org/officeDocument/2006/relationships/image" Target="../media/image177.gif"/><Relationship Id="rId12" Type="http://schemas.openxmlformats.org/officeDocument/2006/relationships/hyperlink" Target="http://titlepeek.fsc.follett.com/tp/query?action=3&amp;subnumber=4000441&amp;isbn=0060208236&amp;appid=4" TargetMode="External"/><Relationship Id="rId17" Type="http://schemas.openxmlformats.org/officeDocument/2006/relationships/image" Target="../media/image182.gif"/><Relationship Id="rId2" Type="http://schemas.openxmlformats.org/officeDocument/2006/relationships/hyperlink" Target="http://titlepeek.fsc.follett.com/tp/query?action=3&amp;subnumber=4000441&amp;isbn=0823415902&amp;appid=4" TargetMode="External"/><Relationship Id="rId16" Type="http://schemas.openxmlformats.org/officeDocument/2006/relationships/hyperlink" Target="http://titlepeek.fsc.follett.com/tp/query?action=3&amp;subnumber=4000441&amp;isbn=0803725566&amp;appid=4" TargetMode="External"/><Relationship Id="rId20" Type="http://schemas.openxmlformats.org/officeDocument/2006/relationships/hyperlink" Target="http://titlepeek.fsc.follett.com/tp/query?action=3&amp;subnumber=4000441&amp;isbn=0060218525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1&amp;isbn=0439296749&amp;appid=4" TargetMode="External"/><Relationship Id="rId11" Type="http://schemas.openxmlformats.org/officeDocument/2006/relationships/image" Target="../media/image179.gif"/><Relationship Id="rId5" Type="http://schemas.openxmlformats.org/officeDocument/2006/relationships/image" Target="../media/image176.gif"/><Relationship Id="rId15" Type="http://schemas.openxmlformats.org/officeDocument/2006/relationships/image" Target="../media/image181.gif"/><Relationship Id="rId10" Type="http://schemas.openxmlformats.org/officeDocument/2006/relationships/hyperlink" Target="http://titlepeek.fsc.follett.com/tp/query?action=3&amp;subnumber=4000441&amp;isbn=0806945850&amp;appid=4" TargetMode="External"/><Relationship Id="rId19" Type="http://schemas.openxmlformats.org/officeDocument/2006/relationships/image" Target="../media/image183.gif"/><Relationship Id="rId4" Type="http://schemas.openxmlformats.org/officeDocument/2006/relationships/hyperlink" Target="http://titlepeek.fsc.follett.com/tp/query?action=3&amp;subnumber=4000441&amp;isbn=0679834389&amp;appid=4" TargetMode="External"/><Relationship Id="rId9" Type="http://schemas.openxmlformats.org/officeDocument/2006/relationships/image" Target="../media/image178.gif"/><Relationship Id="rId14" Type="http://schemas.openxmlformats.org/officeDocument/2006/relationships/hyperlink" Target="http://titlepeek.fsc.follett.com/tp/query?action=3&amp;subnumber=4000441&amp;isbn=0316113603&amp;appid=4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1&amp;isbn=0345346947&amp;appid=4" TargetMode="External"/><Relationship Id="rId13" Type="http://schemas.openxmlformats.org/officeDocument/2006/relationships/image" Target="../media/image190.gif"/><Relationship Id="rId18" Type="http://schemas.openxmlformats.org/officeDocument/2006/relationships/hyperlink" Target="http://titlepeek.fsc.follett.com/tp/query?action=3&amp;subnumber=4000441&amp;isbn=0763620181&amp;appid=4" TargetMode="External"/><Relationship Id="rId3" Type="http://schemas.openxmlformats.org/officeDocument/2006/relationships/image" Target="../media/image185.gif"/><Relationship Id="rId21" Type="http://schemas.openxmlformats.org/officeDocument/2006/relationships/image" Target="../media/image194.gif"/><Relationship Id="rId7" Type="http://schemas.openxmlformats.org/officeDocument/2006/relationships/image" Target="../media/image187.gif"/><Relationship Id="rId12" Type="http://schemas.openxmlformats.org/officeDocument/2006/relationships/hyperlink" Target="http://titlepeek.fsc.follett.com/tp/query?action=3&amp;subnumber=4000441&amp;isbn=0806962003&amp;appid=4" TargetMode="External"/><Relationship Id="rId17" Type="http://schemas.openxmlformats.org/officeDocument/2006/relationships/image" Target="../media/image192.gif"/><Relationship Id="rId2" Type="http://schemas.openxmlformats.org/officeDocument/2006/relationships/hyperlink" Target="http://titlepeek.fsc.follett.com/tp/query?action=3&amp;subnumber=4000441&amp;isbn=0887532799&amp;appid=4" TargetMode="External"/><Relationship Id="rId16" Type="http://schemas.openxmlformats.org/officeDocument/2006/relationships/hyperlink" Target="http://titlepeek.fsc.follett.com/tp/query?action=3&amp;subnumber=4000441&amp;isbn=0066238420&amp;appid=4" TargetMode="External"/><Relationship Id="rId20" Type="http://schemas.openxmlformats.org/officeDocument/2006/relationships/hyperlink" Target="http://titlepeek.fsc.follett.com/tp/query?action=3&amp;subnumber=4000441&amp;isbn=0439590787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1&amp;isbn=0440229359&amp;appid=4" TargetMode="External"/><Relationship Id="rId11" Type="http://schemas.openxmlformats.org/officeDocument/2006/relationships/image" Target="../media/image189.gif"/><Relationship Id="rId5" Type="http://schemas.openxmlformats.org/officeDocument/2006/relationships/image" Target="../media/image186.gif"/><Relationship Id="rId15" Type="http://schemas.openxmlformats.org/officeDocument/2006/relationships/image" Target="../media/image191.gif"/><Relationship Id="rId23" Type="http://schemas.openxmlformats.org/officeDocument/2006/relationships/image" Target="../media/image195.gif"/><Relationship Id="rId10" Type="http://schemas.openxmlformats.org/officeDocument/2006/relationships/hyperlink" Target="http://titlepeek.fsc.follett.com/tp/query?action=3&amp;subnumber=4000441&amp;isbn=080698936X&amp;appid=4" TargetMode="External"/><Relationship Id="rId19" Type="http://schemas.openxmlformats.org/officeDocument/2006/relationships/image" Target="../media/image193.gif"/><Relationship Id="rId4" Type="http://schemas.openxmlformats.org/officeDocument/2006/relationships/hyperlink" Target="http://titlepeek.fsc.follett.com/tp/query?action=3&amp;subnumber=4000441&amp;isbn=020802283X&amp;appid=4" TargetMode="External"/><Relationship Id="rId9" Type="http://schemas.openxmlformats.org/officeDocument/2006/relationships/image" Target="../media/image188.gif"/><Relationship Id="rId14" Type="http://schemas.openxmlformats.org/officeDocument/2006/relationships/hyperlink" Target="http://titlepeek.fsc.follett.com/tp/query?action=3&amp;subnumber=4000441&amp;isbn=0062051598&amp;appid=4" TargetMode="External"/><Relationship Id="rId22" Type="http://schemas.openxmlformats.org/officeDocument/2006/relationships/hyperlink" Target="http://titlepeek.fsc.follett.com/tp/query?action=3&amp;subnumber=4000441&amp;isbn=1563970953&amp;appid=4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1&amp;isbn=1932994106&amp;appid=4" TargetMode="External"/><Relationship Id="rId13" Type="http://schemas.openxmlformats.org/officeDocument/2006/relationships/image" Target="../media/image201.gif"/><Relationship Id="rId18" Type="http://schemas.openxmlformats.org/officeDocument/2006/relationships/hyperlink" Target="http://titlepeek.fsc.follett.com/tp/query?action=3&amp;subnumber=4000441&amp;isbn=0516227467&amp;appid=4" TargetMode="External"/><Relationship Id="rId3" Type="http://schemas.openxmlformats.org/officeDocument/2006/relationships/image" Target="../media/image196.gif"/><Relationship Id="rId21" Type="http://schemas.openxmlformats.org/officeDocument/2006/relationships/image" Target="../media/image205.gif"/><Relationship Id="rId7" Type="http://schemas.openxmlformats.org/officeDocument/2006/relationships/image" Target="../media/image198.gif"/><Relationship Id="rId12" Type="http://schemas.openxmlformats.org/officeDocument/2006/relationships/hyperlink" Target="http://titlepeek.fsc.follett.com/tp/query?action=3&amp;subnumber=4000441&amp;isbn=1575843722&amp;appid=4" TargetMode="External"/><Relationship Id="rId17" Type="http://schemas.openxmlformats.org/officeDocument/2006/relationships/image" Target="../media/image203.gif"/><Relationship Id="rId2" Type="http://schemas.openxmlformats.org/officeDocument/2006/relationships/hyperlink" Target="http://titlepeek.fsc.follett.com/tp/query?action=3&amp;subnumber=4000441&amp;isbn=0516251848&amp;appid=4" TargetMode="External"/><Relationship Id="rId16" Type="http://schemas.openxmlformats.org/officeDocument/2006/relationships/hyperlink" Target="http://titlepeek.fsc.follett.com/tp/query?action=3&amp;subnumber=4000441&amp;isbn=1567111084&amp;appid=4" TargetMode="External"/><Relationship Id="rId20" Type="http://schemas.openxmlformats.org/officeDocument/2006/relationships/hyperlink" Target="http://titlepeek.fsc.follett.com/tp/query?action=3&amp;subnumber=4000447&amp;isbn=0739857533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1&amp;isbn=067986170X&amp;appid=4" TargetMode="External"/><Relationship Id="rId11" Type="http://schemas.openxmlformats.org/officeDocument/2006/relationships/image" Target="../media/image200.gif"/><Relationship Id="rId5" Type="http://schemas.openxmlformats.org/officeDocument/2006/relationships/image" Target="../media/image197.gif"/><Relationship Id="rId15" Type="http://schemas.openxmlformats.org/officeDocument/2006/relationships/image" Target="../media/image202.gif"/><Relationship Id="rId10" Type="http://schemas.openxmlformats.org/officeDocument/2006/relationships/hyperlink" Target="http://titlepeek.fsc.follett.com/tp/query?action=3&amp;subnumber=4000441&amp;isbn=0762406577&amp;appid=4" TargetMode="External"/><Relationship Id="rId19" Type="http://schemas.openxmlformats.org/officeDocument/2006/relationships/image" Target="../media/image204.gif"/><Relationship Id="rId4" Type="http://schemas.openxmlformats.org/officeDocument/2006/relationships/hyperlink" Target="http://titlepeek.fsc.follett.com/tp/query?action=3&amp;subnumber=4000441&amp;isbn=0590472305&amp;appid=4" TargetMode="External"/><Relationship Id="rId9" Type="http://schemas.openxmlformats.org/officeDocument/2006/relationships/image" Target="../media/image199.gif"/><Relationship Id="rId14" Type="http://schemas.openxmlformats.org/officeDocument/2006/relationships/hyperlink" Target="http://titlepeek.fsc.follett.com/tp/query?action=3&amp;subnumber=4000441&amp;isbn=0736838309&amp;appid=4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47&amp;isbn=9780736846349&amp;appid=4" TargetMode="External"/><Relationship Id="rId13" Type="http://schemas.openxmlformats.org/officeDocument/2006/relationships/image" Target="../media/image211.gif"/><Relationship Id="rId18" Type="http://schemas.openxmlformats.org/officeDocument/2006/relationships/hyperlink" Target="http://titlepeek.fsc.follett.com/tp/query?action=3&amp;subnumber=4000447&amp;isbn=0531201503&amp;appid=4" TargetMode="External"/><Relationship Id="rId3" Type="http://schemas.openxmlformats.org/officeDocument/2006/relationships/image" Target="../media/image206.gif"/><Relationship Id="rId21" Type="http://schemas.openxmlformats.org/officeDocument/2006/relationships/image" Target="../media/image215.gif"/><Relationship Id="rId7" Type="http://schemas.openxmlformats.org/officeDocument/2006/relationships/image" Target="../media/image208.gif"/><Relationship Id="rId12" Type="http://schemas.openxmlformats.org/officeDocument/2006/relationships/hyperlink" Target="http://titlepeek.fsc.follett.com/tp/query?action=3&amp;subnumber=4000447&amp;isbn=0783513526&amp;appid=4" TargetMode="External"/><Relationship Id="rId17" Type="http://schemas.openxmlformats.org/officeDocument/2006/relationships/image" Target="../media/image213.gif"/><Relationship Id="rId2" Type="http://schemas.openxmlformats.org/officeDocument/2006/relationships/hyperlink" Target="http://titlepeek.fsc.follett.com/tp/query?action=3&amp;subnumber=4000447&amp;isbn=0516250310&amp;appid=4" TargetMode="External"/><Relationship Id="rId16" Type="http://schemas.openxmlformats.org/officeDocument/2006/relationships/hyperlink" Target="http://titlepeek.fsc.follett.com/tp/query?action=3&amp;subnumber=4000447&amp;isbn=9780811854085&amp;appid=4" TargetMode="External"/><Relationship Id="rId20" Type="http://schemas.openxmlformats.org/officeDocument/2006/relationships/hyperlink" Target="http://titlepeek.fsc.follett.com/tp/query?action=3&amp;subnumber=4000447&amp;isbn=0822508486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736824243&amp;appid=4" TargetMode="External"/><Relationship Id="rId11" Type="http://schemas.openxmlformats.org/officeDocument/2006/relationships/image" Target="../media/image210.gif"/><Relationship Id="rId5" Type="http://schemas.openxmlformats.org/officeDocument/2006/relationships/image" Target="../media/image207.gif"/><Relationship Id="rId15" Type="http://schemas.openxmlformats.org/officeDocument/2006/relationships/image" Target="../media/image212.gif"/><Relationship Id="rId10" Type="http://schemas.openxmlformats.org/officeDocument/2006/relationships/hyperlink" Target="http://titlepeek.fsc.follett.com/tp/query?action=3&amp;subnumber=4000447&amp;isbn=9780736854887&amp;appid=4" TargetMode="External"/><Relationship Id="rId19" Type="http://schemas.openxmlformats.org/officeDocument/2006/relationships/image" Target="../media/image214.gif"/><Relationship Id="rId4" Type="http://schemas.openxmlformats.org/officeDocument/2006/relationships/hyperlink" Target="http://titlepeek.fsc.follett.com/tp/query?action=3&amp;subnumber=4000447&amp;isbn=1883013348&amp;appid=4" TargetMode="External"/><Relationship Id="rId9" Type="http://schemas.openxmlformats.org/officeDocument/2006/relationships/image" Target="../media/image209.gif"/><Relationship Id="rId14" Type="http://schemas.openxmlformats.org/officeDocument/2006/relationships/hyperlink" Target="http://titlepeek.fsc.follett.com/tp/query?action=3&amp;subnumber=4000447&amp;isbn=9780670035120&amp;appid=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Dewey_Decimal_Classification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st_of_Dewey_Decimal_classes#600_.E2.80.93_Technology" TargetMode="External"/><Relationship Id="rId3" Type="http://schemas.openxmlformats.org/officeDocument/2006/relationships/hyperlink" Target="http://en.wikipedia.org/wiki/List_of_Dewey_Decimal_classes#100_.E2.80.93_Philosophy_and_psychology" TargetMode="External"/><Relationship Id="rId7" Type="http://schemas.openxmlformats.org/officeDocument/2006/relationships/hyperlink" Target="http://en.wikipedia.org/wiki/List_of_Dewey_Decimal_classes#500_.E2.80.93_Science" TargetMode="External"/><Relationship Id="rId2" Type="http://schemas.openxmlformats.org/officeDocument/2006/relationships/hyperlink" Target="http://en.wikipedia.org/wiki/List_of_Dewey_Decimal_classes#000_.E2.80.93_Computer_science.2C_information_.26_general_work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List_of_Dewey_Decimal_classes#400_.E2.80.93_Language" TargetMode="External"/><Relationship Id="rId11" Type="http://schemas.openxmlformats.org/officeDocument/2006/relationships/hyperlink" Target="http://en.wikipedia.org/wiki/List_of_Dewey_Decimal_classes#900_.E2.80.93_History.2C_geography.2C_and_biography" TargetMode="External"/><Relationship Id="rId5" Type="http://schemas.openxmlformats.org/officeDocument/2006/relationships/hyperlink" Target="http://en.wikipedia.org/wiki/List_of_Dewey_Decimal_classes#300_.E2.80.93_Social_sciences" TargetMode="External"/><Relationship Id="rId10" Type="http://schemas.openxmlformats.org/officeDocument/2006/relationships/hyperlink" Target="http://en.wikipedia.org/wiki/List_of_Dewey_Decimal_classes#800_.E2.80.93_Literature" TargetMode="External"/><Relationship Id="rId4" Type="http://schemas.openxmlformats.org/officeDocument/2006/relationships/hyperlink" Target="http://en.wikipedia.org/wiki/List_of_Dewey_Decimal_classes#200_.E2.80.93_Religion" TargetMode="External"/><Relationship Id="rId9" Type="http://schemas.openxmlformats.org/officeDocument/2006/relationships/hyperlink" Target="http://en.wikipedia.org/wiki/List_of_Dewey_Decimal_classes#700_.E2.80.93_Arts_and_recreat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0836838173&amp;appid=4" TargetMode="External"/><Relationship Id="rId13" Type="http://schemas.openxmlformats.org/officeDocument/2006/relationships/image" Target="../media/image8.gif"/><Relationship Id="rId18" Type="http://schemas.openxmlformats.org/officeDocument/2006/relationships/hyperlink" Target="http://titlepeek.fsc.follett.com/tp/query?action=3&amp;subnumber=4000456&amp;isbn=0439715652&amp;appid=4" TargetMode="External"/><Relationship Id="rId3" Type="http://schemas.openxmlformats.org/officeDocument/2006/relationships/image" Target="../media/image3.gif"/><Relationship Id="rId21" Type="http://schemas.openxmlformats.org/officeDocument/2006/relationships/image" Target="../media/image12.gif"/><Relationship Id="rId7" Type="http://schemas.openxmlformats.org/officeDocument/2006/relationships/image" Target="../media/image5.gif"/><Relationship Id="rId12" Type="http://schemas.openxmlformats.org/officeDocument/2006/relationships/hyperlink" Target="http://titlepeek.fsc.follett.com/tp/query?action=3&amp;subnumber=4000456&amp;isbn=075650063X&amp;appid=4" TargetMode="External"/><Relationship Id="rId17" Type="http://schemas.openxmlformats.org/officeDocument/2006/relationships/image" Target="../media/image10.gif"/><Relationship Id="rId2" Type="http://schemas.openxmlformats.org/officeDocument/2006/relationships/hyperlink" Target="http://titlepeek.fsc.follett.com/tp/query?action=3&amp;subnumber=4000447&amp;isbn=0736827145&amp;appid=4" TargetMode="External"/><Relationship Id="rId16" Type="http://schemas.openxmlformats.org/officeDocument/2006/relationships/hyperlink" Target="http://titlepeek.fsc.follett.com/tp/query?action=3&amp;subnumber=4000456&amp;isbn=0516203452&amp;appid=4" TargetMode="External"/><Relationship Id="rId20" Type="http://schemas.openxmlformats.org/officeDocument/2006/relationships/hyperlink" Target="http://titlepeek.fsc.follett.com/tp/query?action=3&amp;subnumber=4000456&amp;isbn=0812536312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47&amp;isbn=0736827161&amp;appid=4" TargetMode="External"/><Relationship Id="rId11" Type="http://schemas.openxmlformats.org/officeDocument/2006/relationships/image" Target="../media/image7.gif"/><Relationship Id="rId5" Type="http://schemas.openxmlformats.org/officeDocument/2006/relationships/image" Target="../media/image4.gif"/><Relationship Id="rId15" Type="http://schemas.openxmlformats.org/officeDocument/2006/relationships/image" Target="../media/image9.gif"/><Relationship Id="rId10" Type="http://schemas.openxmlformats.org/officeDocument/2006/relationships/hyperlink" Target="http://titlepeek.fsc.follett.com/tp/query?action=3&amp;subnumber=4000456&amp;isbn=0590187317&amp;appid=4" TargetMode="External"/><Relationship Id="rId19" Type="http://schemas.openxmlformats.org/officeDocument/2006/relationships/image" Target="../media/image11.gif"/><Relationship Id="rId4" Type="http://schemas.openxmlformats.org/officeDocument/2006/relationships/hyperlink" Target="http://titlepeek.fsc.follett.com/tp/query?action=3&amp;subnumber=4000447&amp;isbn=0736827153&amp;appid=4" TargetMode="External"/><Relationship Id="rId9" Type="http://schemas.openxmlformats.org/officeDocument/2006/relationships/image" Target="../media/image6.gif"/><Relationship Id="rId14" Type="http://schemas.openxmlformats.org/officeDocument/2006/relationships/hyperlink" Target="http://titlepeek.fsc.follett.com/tp/query?action=3&amp;subnumber=4000456&amp;isbn=9780152054458&amp;appid=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itlepeek.fsc.follett.com/tp/query?action=3&amp;subnumber=4000456&amp;isbn=9780061472572&amp;appid=4" TargetMode="External"/><Relationship Id="rId13" Type="http://schemas.openxmlformats.org/officeDocument/2006/relationships/image" Target="../media/image18.gif"/><Relationship Id="rId18" Type="http://schemas.openxmlformats.org/officeDocument/2006/relationships/hyperlink" Target="http://titlepeek.fsc.follett.com/tp/query?action=3&amp;subnumber=4000456&amp;isbn=1562397095&amp;appid=4" TargetMode="External"/><Relationship Id="rId3" Type="http://schemas.openxmlformats.org/officeDocument/2006/relationships/image" Target="../media/image13.gif"/><Relationship Id="rId21" Type="http://schemas.openxmlformats.org/officeDocument/2006/relationships/image" Target="../media/image22.gif"/><Relationship Id="rId7" Type="http://schemas.openxmlformats.org/officeDocument/2006/relationships/image" Target="../media/image15.gif"/><Relationship Id="rId12" Type="http://schemas.openxmlformats.org/officeDocument/2006/relationships/hyperlink" Target="http://titlepeek.fsc.follett.com/tp/query?action=3&amp;subnumber=4000456&amp;isbn=1856979989&amp;appid=4" TargetMode="External"/><Relationship Id="rId17" Type="http://schemas.openxmlformats.org/officeDocument/2006/relationships/image" Target="../media/image20.gif"/><Relationship Id="rId2" Type="http://schemas.openxmlformats.org/officeDocument/2006/relationships/hyperlink" Target="http://titlepeek.fsc.follett.com/tp/query?action=3&amp;subnumber=4000456&amp;isbn=9781904994503&amp;appid=4" TargetMode="External"/><Relationship Id="rId16" Type="http://schemas.openxmlformats.org/officeDocument/2006/relationships/hyperlink" Target="http://titlepeek.fsc.follett.com/tp/query?action=3&amp;subnumber=4000456&amp;isbn=0060007664&amp;appid=4" TargetMode="External"/><Relationship Id="rId20" Type="http://schemas.openxmlformats.org/officeDocument/2006/relationships/hyperlink" Target="http://titlepeek.fsc.follett.com/tp/query?action=3&amp;subnumber=4000456&amp;isbn=1570715823&amp;appid=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itlepeek.fsc.follett.com/tp/query?action=3&amp;subnumber=4000456&amp;isbn=9780545143455&amp;appid=4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5" Type="http://schemas.openxmlformats.org/officeDocument/2006/relationships/image" Target="../media/image19.gif"/><Relationship Id="rId23" Type="http://schemas.openxmlformats.org/officeDocument/2006/relationships/image" Target="../media/image23.gif"/><Relationship Id="rId10" Type="http://schemas.openxmlformats.org/officeDocument/2006/relationships/hyperlink" Target="http://titlepeek.fsc.follett.com/tp/query?action=3&amp;subnumber=4000456&amp;isbn=0394832965&amp;appid=4" TargetMode="External"/><Relationship Id="rId19" Type="http://schemas.openxmlformats.org/officeDocument/2006/relationships/image" Target="../media/image21.gif"/><Relationship Id="rId4" Type="http://schemas.openxmlformats.org/officeDocument/2006/relationships/hyperlink" Target="http://titlepeek.fsc.follett.com/tp/query?action=3&amp;subnumber=4000456&amp;isbn=9780061243585&amp;appid=4" TargetMode="External"/><Relationship Id="rId9" Type="http://schemas.openxmlformats.org/officeDocument/2006/relationships/image" Target="../media/image16.gif"/><Relationship Id="rId14" Type="http://schemas.openxmlformats.org/officeDocument/2006/relationships/hyperlink" Target="http://titlepeek.fsc.follett.com/tp/query?action=3&amp;subnumber=4000456&amp;isbn=9781600571275&amp;appid=4" TargetMode="External"/><Relationship Id="rId22" Type="http://schemas.openxmlformats.org/officeDocument/2006/relationships/hyperlink" Target="http://titlepeek.fsc.follett.com/tp/query?action=3&amp;subnumber=4000456&amp;isbn=0590963783&amp;appid=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4" name="Picture 4" descr="http://darkstar.ucsd.edu/new/images/boo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802162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20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books listed under the 100’s: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219200" cy="1905000"/>
          </a:xfrm>
          <a:prstGeom prst="rect">
            <a:avLst/>
          </a:prstGeom>
          <a:noFill/>
        </p:spPr>
      </p:pic>
      <p:pic>
        <p:nvPicPr>
          <p:cNvPr id="44036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743200"/>
            <a:ext cx="1495425" cy="1905000"/>
          </a:xfrm>
          <a:prstGeom prst="rect">
            <a:avLst/>
          </a:prstGeom>
          <a:noFill/>
        </p:spPr>
      </p:pic>
      <p:pic>
        <p:nvPicPr>
          <p:cNvPr id="44038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743200"/>
            <a:ext cx="1304925" cy="1905000"/>
          </a:xfrm>
          <a:prstGeom prst="rect">
            <a:avLst/>
          </a:prstGeom>
          <a:noFill/>
        </p:spPr>
      </p:pic>
      <p:pic>
        <p:nvPicPr>
          <p:cNvPr id="44040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743200"/>
            <a:ext cx="1457325" cy="1905000"/>
          </a:xfrm>
          <a:prstGeom prst="rect">
            <a:avLst/>
          </a:prstGeom>
          <a:noFill/>
        </p:spPr>
      </p:pic>
      <p:pic>
        <p:nvPicPr>
          <p:cNvPr id="44042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2743200"/>
            <a:ext cx="1495425" cy="1905000"/>
          </a:xfrm>
          <a:prstGeom prst="rect">
            <a:avLst/>
          </a:prstGeom>
          <a:noFill/>
        </p:spPr>
      </p:pic>
      <p:pic>
        <p:nvPicPr>
          <p:cNvPr id="44044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53000"/>
            <a:ext cx="1828800" cy="1905000"/>
          </a:xfrm>
          <a:prstGeom prst="rect">
            <a:avLst/>
          </a:prstGeom>
          <a:noFill/>
        </p:spPr>
      </p:pic>
      <p:pic>
        <p:nvPicPr>
          <p:cNvPr id="44046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48575" y="2743200"/>
            <a:ext cx="1495425" cy="1905000"/>
          </a:xfrm>
          <a:prstGeom prst="rect">
            <a:avLst/>
          </a:prstGeom>
          <a:noFill/>
        </p:spPr>
      </p:pic>
      <p:pic>
        <p:nvPicPr>
          <p:cNvPr id="44048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4953000"/>
            <a:ext cx="1228725" cy="1905000"/>
          </a:xfrm>
          <a:prstGeom prst="rect">
            <a:avLst/>
          </a:prstGeom>
          <a:noFill/>
        </p:spPr>
      </p:pic>
      <p:pic>
        <p:nvPicPr>
          <p:cNvPr id="44050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52800" y="5181600"/>
            <a:ext cx="1905000" cy="1504951"/>
          </a:xfrm>
          <a:prstGeom prst="rect">
            <a:avLst/>
          </a:prstGeom>
          <a:noFill/>
        </p:spPr>
      </p:pic>
      <p:pic>
        <p:nvPicPr>
          <p:cNvPr id="44052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10200" y="4953000"/>
            <a:ext cx="1543050" cy="1905000"/>
          </a:xfrm>
          <a:prstGeom prst="rect">
            <a:avLst/>
          </a:prstGeom>
          <a:noFill/>
        </p:spPr>
      </p:pic>
      <p:pic>
        <p:nvPicPr>
          <p:cNvPr id="44054" name="Picture 22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29500" y="4953000"/>
            <a:ext cx="1714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57400"/>
            <a:ext cx="615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More books listed under the 100’s: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1905000" cy="1905000"/>
          </a:xfrm>
          <a:prstGeom prst="rect">
            <a:avLst/>
          </a:prstGeom>
          <a:noFill/>
        </p:spPr>
      </p:pic>
      <p:pic>
        <p:nvPicPr>
          <p:cNvPr id="48132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667000"/>
            <a:ext cx="1809750" cy="1905000"/>
          </a:xfrm>
          <a:prstGeom prst="rect">
            <a:avLst/>
          </a:prstGeom>
          <a:noFill/>
        </p:spPr>
      </p:pic>
      <p:pic>
        <p:nvPicPr>
          <p:cNvPr id="48134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2667000"/>
            <a:ext cx="1276350" cy="1905000"/>
          </a:xfrm>
          <a:prstGeom prst="rect">
            <a:avLst/>
          </a:prstGeom>
          <a:noFill/>
        </p:spPr>
      </p:pic>
      <p:pic>
        <p:nvPicPr>
          <p:cNvPr id="48136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667000"/>
            <a:ext cx="1533525" cy="1905000"/>
          </a:xfrm>
          <a:prstGeom prst="rect">
            <a:avLst/>
          </a:prstGeom>
          <a:noFill/>
        </p:spPr>
      </p:pic>
      <p:pic>
        <p:nvPicPr>
          <p:cNvPr id="48138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2667000"/>
            <a:ext cx="1828800" cy="1905000"/>
          </a:xfrm>
          <a:prstGeom prst="rect">
            <a:avLst/>
          </a:prstGeom>
          <a:noFill/>
        </p:spPr>
      </p:pic>
      <p:pic>
        <p:nvPicPr>
          <p:cNvPr id="48140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53000"/>
            <a:ext cx="1304925" cy="1905000"/>
          </a:xfrm>
          <a:prstGeom prst="rect">
            <a:avLst/>
          </a:prstGeom>
          <a:noFill/>
        </p:spPr>
      </p:pic>
      <p:pic>
        <p:nvPicPr>
          <p:cNvPr id="48142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4953000"/>
            <a:ext cx="1514475" cy="1905000"/>
          </a:xfrm>
          <a:prstGeom prst="rect">
            <a:avLst/>
          </a:prstGeom>
          <a:noFill/>
        </p:spPr>
      </p:pic>
      <p:pic>
        <p:nvPicPr>
          <p:cNvPr id="48144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95600" y="4953000"/>
            <a:ext cx="1619250" cy="1905000"/>
          </a:xfrm>
          <a:prstGeom prst="rect">
            <a:avLst/>
          </a:prstGeom>
          <a:noFill/>
        </p:spPr>
      </p:pic>
      <p:pic>
        <p:nvPicPr>
          <p:cNvPr id="48146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95800" y="5029200"/>
            <a:ext cx="1905000" cy="1828800"/>
          </a:xfrm>
          <a:prstGeom prst="rect">
            <a:avLst/>
          </a:prstGeom>
          <a:noFill/>
        </p:spPr>
      </p:pic>
      <p:pic>
        <p:nvPicPr>
          <p:cNvPr id="48148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77000" y="4953000"/>
            <a:ext cx="1209675" cy="1905000"/>
          </a:xfrm>
          <a:prstGeom prst="rect">
            <a:avLst/>
          </a:prstGeom>
          <a:noFill/>
        </p:spPr>
      </p:pic>
      <p:pic>
        <p:nvPicPr>
          <p:cNvPr id="48150" name="Picture 22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72400" y="4953000"/>
            <a:ext cx="13716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2286000"/>
            <a:ext cx="2430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(200 – 299)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429000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200 – Religion</a:t>
            </a:r>
          </a:p>
          <a:p>
            <a:r>
              <a:rPr lang="en-US" dirty="0" smtClean="0"/>
              <a:t>210 – Natural Theology</a:t>
            </a:r>
          </a:p>
          <a:p>
            <a:r>
              <a:rPr lang="en-US" dirty="0" smtClean="0"/>
              <a:t>220 – Bible</a:t>
            </a:r>
          </a:p>
          <a:p>
            <a:r>
              <a:rPr lang="en-US" dirty="0" smtClean="0"/>
              <a:t>230 – Christian Theology</a:t>
            </a:r>
          </a:p>
          <a:p>
            <a:r>
              <a:rPr lang="en-US" dirty="0" smtClean="0"/>
              <a:t>240 – Christian moral &amp; devotional theology</a:t>
            </a:r>
          </a:p>
          <a:p>
            <a:r>
              <a:rPr lang="en-US" dirty="0" smtClean="0"/>
              <a:t>250 – Christian orders &amp; local church</a:t>
            </a:r>
          </a:p>
          <a:p>
            <a:r>
              <a:rPr lang="en-US" dirty="0" smtClean="0"/>
              <a:t>260 – Christian social theology</a:t>
            </a:r>
          </a:p>
          <a:p>
            <a:r>
              <a:rPr lang="en-US" dirty="0" smtClean="0"/>
              <a:t>270 – Christian church history</a:t>
            </a:r>
          </a:p>
          <a:p>
            <a:r>
              <a:rPr lang="en-US" dirty="0" smtClean="0"/>
              <a:t>280 – Christian denominations and sects</a:t>
            </a:r>
          </a:p>
          <a:p>
            <a:r>
              <a:rPr lang="en-US" dirty="0" smtClean="0"/>
              <a:t>290 – Other (World) Religions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9144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4338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1476375" cy="1905000"/>
          </a:xfrm>
          <a:prstGeom prst="rect">
            <a:avLst/>
          </a:prstGeom>
          <a:noFill/>
        </p:spPr>
      </p:pic>
      <p:pic>
        <p:nvPicPr>
          <p:cNvPr id="14340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914400"/>
            <a:ext cx="1905000" cy="1533526"/>
          </a:xfrm>
          <a:prstGeom prst="rect">
            <a:avLst/>
          </a:prstGeom>
          <a:noFill/>
        </p:spPr>
      </p:pic>
      <p:pic>
        <p:nvPicPr>
          <p:cNvPr id="14342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600" y="914400"/>
            <a:ext cx="1428750" cy="1905000"/>
          </a:xfrm>
          <a:prstGeom prst="rect">
            <a:avLst/>
          </a:prstGeom>
          <a:noFill/>
        </p:spPr>
      </p:pic>
      <p:pic>
        <p:nvPicPr>
          <p:cNvPr id="14344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914400"/>
            <a:ext cx="1476375" cy="1905000"/>
          </a:xfrm>
          <a:prstGeom prst="rect">
            <a:avLst/>
          </a:prstGeom>
          <a:noFill/>
        </p:spPr>
      </p:pic>
      <p:pic>
        <p:nvPicPr>
          <p:cNvPr id="14348" name="Picture 12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2819400"/>
            <a:ext cx="1504950" cy="1905000"/>
          </a:xfrm>
          <a:prstGeom prst="rect">
            <a:avLst/>
          </a:prstGeom>
          <a:noFill/>
        </p:spPr>
      </p:pic>
      <p:pic>
        <p:nvPicPr>
          <p:cNvPr id="14350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9800" y="2743200"/>
            <a:ext cx="1476375" cy="1905000"/>
          </a:xfrm>
          <a:prstGeom prst="rect">
            <a:avLst/>
          </a:prstGeom>
          <a:noFill/>
        </p:spPr>
      </p:pic>
      <p:pic>
        <p:nvPicPr>
          <p:cNvPr id="14352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2895600"/>
            <a:ext cx="1704975" cy="1905000"/>
          </a:xfrm>
          <a:prstGeom prst="rect">
            <a:avLst/>
          </a:prstGeom>
          <a:noFill/>
        </p:spPr>
      </p:pic>
      <p:pic>
        <p:nvPicPr>
          <p:cNvPr id="14354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15000" y="2895600"/>
            <a:ext cx="1552575" cy="1905000"/>
          </a:xfrm>
          <a:prstGeom prst="rect">
            <a:avLst/>
          </a:prstGeom>
          <a:noFill/>
        </p:spPr>
      </p:pic>
      <p:pic>
        <p:nvPicPr>
          <p:cNvPr id="14356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91400" y="2895600"/>
            <a:ext cx="1552575" cy="1905000"/>
          </a:xfrm>
          <a:prstGeom prst="rect">
            <a:avLst/>
          </a:prstGeom>
          <a:noFill/>
        </p:spPr>
      </p:pic>
      <p:pic>
        <p:nvPicPr>
          <p:cNvPr id="14358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52400" y="4800600"/>
            <a:ext cx="1514475" cy="1905000"/>
          </a:xfrm>
          <a:prstGeom prst="rect">
            <a:avLst/>
          </a:prstGeom>
          <a:noFill/>
        </p:spPr>
      </p:pic>
      <p:pic>
        <p:nvPicPr>
          <p:cNvPr id="14360" name="Picture 24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05000" y="4800600"/>
            <a:ext cx="1905000" cy="1657351"/>
          </a:xfrm>
          <a:prstGeom prst="rect">
            <a:avLst/>
          </a:prstGeom>
          <a:noFill/>
        </p:spPr>
      </p:pic>
      <p:pic>
        <p:nvPicPr>
          <p:cNvPr id="14362" name="Picture 26" descr="Click for more information on this titl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543800" y="4953000"/>
            <a:ext cx="1438275" cy="1905000"/>
          </a:xfrm>
          <a:prstGeom prst="rect">
            <a:avLst/>
          </a:prstGeom>
          <a:noFill/>
        </p:spPr>
      </p:pic>
      <p:pic>
        <p:nvPicPr>
          <p:cNvPr id="14364" name="Picture 28" descr="Click for more information on this title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391400" y="914400"/>
            <a:ext cx="1562100" cy="1905000"/>
          </a:xfrm>
          <a:prstGeom prst="rect">
            <a:avLst/>
          </a:prstGeom>
          <a:noFill/>
        </p:spPr>
      </p:pic>
      <p:pic>
        <p:nvPicPr>
          <p:cNvPr id="14366" name="Picture 30" descr="Click for more information on this title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038600" y="4953000"/>
            <a:ext cx="1552575" cy="1905000"/>
          </a:xfrm>
          <a:prstGeom prst="rect">
            <a:avLst/>
          </a:prstGeom>
          <a:noFill/>
        </p:spPr>
      </p:pic>
      <p:pic>
        <p:nvPicPr>
          <p:cNvPr id="14368" name="Picture 32" descr="Click for more information on this title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5791200" y="4953000"/>
            <a:ext cx="15525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2057400"/>
            <a:ext cx="4708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300’s – (300 – 399)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971800"/>
            <a:ext cx="5257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300 – Social Sciences</a:t>
            </a:r>
          </a:p>
          <a:p>
            <a:r>
              <a:rPr lang="en-US" dirty="0" smtClean="0"/>
              <a:t>310 – General Statistics</a:t>
            </a:r>
          </a:p>
          <a:p>
            <a:r>
              <a:rPr lang="en-US" dirty="0" smtClean="0"/>
              <a:t>320 – Political Science  (government)</a:t>
            </a:r>
          </a:p>
          <a:p>
            <a:r>
              <a:rPr lang="en-US" dirty="0" smtClean="0"/>
              <a:t>330 – Economics (business and money)</a:t>
            </a:r>
          </a:p>
          <a:p>
            <a:r>
              <a:rPr lang="en-US" dirty="0" smtClean="0"/>
              <a:t>340 – Law and law enforcement</a:t>
            </a:r>
          </a:p>
          <a:p>
            <a:r>
              <a:rPr lang="en-US" dirty="0" smtClean="0"/>
              <a:t>350 – Public Administration</a:t>
            </a:r>
          </a:p>
          <a:p>
            <a:r>
              <a:rPr lang="en-US" dirty="0" smtClean="0"/>
              <a:t>360 – Social Services</a:t>
            </a:r>
          </a:p>
          <a:p>
            <a:r>
              <a:rPr lang="en-US" dirty="0" smtClean="0"/>
              <a:t>370 – Education</a:t>
            </a:r>
          </a:p>
          <a:p>
            <a:r>
              <a:rPr lang="en-US" dirty="0" smtClean="0"/>
              <a:t>380 – Commerce, communications, transportation</a:t>
            </a:r>
          </a:p>
          <a:p>
            <a:r>
              <a:rPr lang="en-US" dirty="0" smtClean="0"/>
              <a:t>390 – Customs, fairy tales, folklore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1026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1905000" cy="1895476"/>
          </a:xfrm>
          <a:prstGeom prst="rect">
            <a:avLst/>
          </a:prstGeom>
          <a:noFill/>
        </p:spPr>
      </p:pic>
      <p:pic>
        <p:nvPicPr>
          <p:cNvPr id="1028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057400"/>
            <a:ext cx="1838325" cy="1905000"/>
          </a:xfrm>
          <a:prstGeom prst="rect">
            <a:avLst/>
          </a:prstGeom>
          <a:noFill/>
        </p:spPr>
      </p:pic>
      <p:pic>
        <p:nvPicPr>
          <p:cNvPr id="1030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2057400"/>
            <a:ext cx="1485900" cy="1905000"/>
          </a:xfrm>
          <a:prstGeom prst="rect">
            <a:avLst/>
          </a:prstGeom>
          <a:noFill/>
        </p:spPr>
      </p:pic>
      <p:pic>
        <p:nvPicPr>
          <p:cNvPr id="1032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057400"/>
            <a:ext cx="1409700" cy="1905000"/>
          </a:xfrm>
          <a:prstGeom prst="rect">
            <a:avLst/>
          </a:prstGeom>
          <a:noFill/>
        </p:spPr>
      </p:pic>
      <p:pic>
        <p:nvPicPr>
          <p:cNvPr id="1034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00" y="2057400"/>
            <a:ext cx="1371600" cy="1905000"/>
          </a:xfrm>
          <a:prstGeom prst="rect">
            <a:avLst/>
          </a:prstGeom>
          <a:noFill/>
        </p:spPr>
      </p:pic>
      <p:pic>
        <p:nvPicPr>
          <p:cNvPr id="1036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1905000" cy="1600200"/>
          </a:xfrm>
          <a:prstGeom prst="rect">
            <a:avLst/>
          </a:prstGeom>
          <a:noFill/>
        </p:spPr>
      </p:pic>
      <p:pic>
        <p:nvPicPr>
          <p:cNvPr id="1038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4114800"/>
            <a:ext cx="1619250" cy="1905000"/>
          </a:xfrm>
          <a:prstGeom prst="rect">
            <a:avLst/>
          </a:prstGeom>
          <a:noFill/>
        </p:spPr>
      </p:pic>
      <p:pic>
        <p:nvPicPr>
          <p:cNvPr id="1040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800" y="4724400"/>
            <a:ext cx="1476375" cy="1905000"/>
          </a:xfrm>
          <a:prstGeom prst="rect">
            <a:avLst/>
          </a:prstGeom>
          <a:noFill/>
        </p:spPr>
      </p:pic>
      <p:pic>
        <p:nvPicPr>
          <p:cNvPr id="1042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34000" y="4038600"/>
            <a:ext cx="1866900" cy="1905000"/>
          </a:xfrm>
          <a:prstGeom prst="rect">
            <a:avLst/>
          </a:prstGeom>
          <a:noFill/>
        </p:spPr>
      </p:pic>
      <p:pic>
        <p:nvPicPr>
          <p:cNvPr id="1044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39000" y="4724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6670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38914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1409700" cy="1905000"/>
          </a:xfrm>
          <a:prstGeom prst="rect">
            <a:avLst/>
          </a:prstGeom>
          <a:noFill/>
        </p:spPr>
      </p:pic>
      <p:pic>
        <p:nvPicPr>
          <p:cNvPr id="38916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438400"/>
            <a:ext cx="1495425" cy="1905000"/>
          </a:xfrm>
          <a:prstGeom prst="rect">
            <a:avLst/>
          </a:prstGeom>
          <a:noFill/>
        </p:spPr>
      </p:pic>
      <p:pic>
        <p:nvPicPr>
          <p:cNvPr id="38918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286000"/>
            <a:ext cx="1562100" cy="1905000"/>
          </a:xfrm>
          <a:prstGeom prst="rect">
            <a:avLst/>
          </a:prstGeom>
          <a:noFill/>
        </p:spPr>
      </p:pic>
      <p:pic>
        <p:nvPicPr>
          <p:cNvPr id="38920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286000"/>
            <a:ext cx="1428750" cy="1905000"/>
          </a:xfrm>
          <a:prstGeom prst="rect">
            <a:avLst/>
          </a:prstGeom>
          <a:noFill/>
        </p:spPr>
      </p:pic>
      <p:pic>
        <p:nvPicPr>
          <p:cNvPr id="38922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2286000"/>
            <a:ext cx="1524000" cy="1905000"/>
          </a:xfrm>
          <a:prstGeom prst="rect">
            <a:avLst/>
          </a:prstGeom>
          <a:noFill/>
        </p:spPr>
      </p:pic>
      <p:pic>
        <p:nvPicPr>
          <p:cNvPr id="38924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" y="4953000"/>
            <a:ext cx="1905000" cy="1666875"/>
          </a:xfrm>
          <a:prstGeom prst="rect">
            <a:avLst/>
          </a:prstGeom>
          <a:noFill/>
        </p:spPr>
      </p:pic>
      <p:pic>
        <p:nvPicPr>
          <p:cNvPr id="38926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0" y="4800600"/>
            <a:ext cx="1905000" cy="1790701"/>
          </a:xfrm>
          <a:prstGeom prst="rect">
            <a:avLst/>
          </a:prstGeom>
          <a:noFill/>
        </p:spPr>
      </p:pic>
      <p:pic>
        <p:nvPicPr>
          <p:cNvPr id="38928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4648200"/>
            <a:ext cx="1476375" cy="1905000"/>
          </a:xfrm>
          <a:prstGeom prst="rect">
            <a:avLst/>
          </a:prstGeom>
          <a:noFill/>
        </p:spPr>
      </p:pic>
      <p:pic>
        <p:nvPicPr>
          <p:cNvPr id="38930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86600" y="4648200"/>
            <a:ext cx="18954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1571625" cy="1905000"/>
          </a:xfrm>
          <a:prstGeom prst="rect">
            <a:avLst/>
          </a:prstGeom>
          <a:noFill/>
        </p:spPr>
      </p:pic>
      <p:pic>
        <p:nvPicPr>
          <p:cNvPr id="4102" name="Picture 6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133600"/>
            <a:ext cx="1905000" cy="1866901"/>
          </a:xfrm>
          <a:prstGeom prst="rect">
            <a:avLst/>
          </a:prstGeom>
          <a:noFill/>
        </p:spPr>
      </p:pic>
      <p:pic>
        <p:nvPicPr>
          <p:cNvPr id="4104" name="Picture 8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057400"/>
            <a:ext cx="1390650" cy="1905000"/>
          </a:xfrm>
          <a:prstGeom prst="rect">
            <a:avLst/>
          </a:prstGeom>
          <a:noFill/>
        </p:spPr>
      </p:pic>
      <p:pic>
        <p:nvPicPr>
          <p:cNvPr id="4106" name="Picture 10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057400"/>
            <a:ext cx="1581150" cy="1905000"/>
          </a:xfrm>
          <a:prstGeom prst="rect">
            <a:avLst/>
          </a:prstGeom>
          <a:noFill/>
        </p:spPr>
      </p:pic>
      <p:pic>
        <p:nvPicPr>
          <p:cNvPr id="4108" name="Picture 12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2057400"/>
            <a:ext cx="1371600" cy="1905000"/>
          </a:xfrm>
          <a:prstGeom prst="rect">
            <a:avLst/>
          </a:prstGeom>
          <a:noFill/>
        </p:spPr>
      </p:pic>
      <p:pic>
        <p:nvPicPr>
          <p:cNvPr id="4110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267200"/>
            <a:ext cx="1495425" cy="1905000"/>
          </a:xfrm>
          <a:prstGeom prst="rect">
            <a:avLst/>
          </a:prstGeom>
          <a:noFill/>
        </p:spPr>
      </p:pic>
      <p:pic>
        <p:nvPicPr>
          <p:cNvPr id="4112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4267200"/>
            <a:ext cx="1466850" cy="1905000"/>
          </a:xfrm>
          <a:prstGeom prst="rect">
            <a:avLst/>
          </a:prstGeom>
          <a:noFill/>
        </p:spPr>
      </p:pic>
      <p:pic>
        <p:nvPicPr>
          <p:cNvPr id="4114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1400" y="4267200"/>
            <a:ext cx="1638300" cy="1905000"/>
          </a:xfrm>
          <a:prstGeom prst="rect">
            <a:avLst/>
          </a:prstGeom>
          <a:noFill/>
        </p:spPr>
      </p:pic>
      <p:pic>
        <p:nvPicPr>
          <p:cNvPr id="4116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34000" y="4267200"/>
            <a:ext cx="1704975" cy="1905000"/>
          </a:xfrm>
          <a:prstGeom prst="rect">
            <a:avLst/>
          </a:prstGeom>
          <a:noFill/>
        </p:spPr>
      </p:pic>
      <p:pic>
        <p:nvPicPr>
          <p:cNvPr id="4118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67600" y="4267200"/>
            <a:ext cx="13049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2438400"/>
            <a:ext cx="495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400’s – (400 – 499)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09800" y="3124200"/>
            <a:ext cx="457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400 Language</a:t>
            </a:r>
          </a:p>
          <a:p>
            <a:r>
              <a:rPr lang="en-US" dirty="0" smtClean="0"/>
              <a:t>410 – Linguistics </a:t>
            </a:r>
          </a:p>
          <a:p>
            <a:r>
              <a:rPr lang="en-US" dirty="0" smtClean="0"/>
              <a:t>420 -  English </a:t>
            </a:r>
            <a:br>
              <a:rPr lang="en-US" dirty="0" smtClean="0"/>
            </a:br>
            <a:r>
              <a:rPr lang="en-US" dirty="0" smtClean="0"/>
              <a:t>423 - Dictionaries</a:t>
            </a:r>
            <a:br>
              <a:rPr lang="en-US" dirty="0" smtClean="0"/>
            </a:br>
            <a:r>
              <a:rPr lang="en-US" dirty="0" smtClean="0"/>
              <a:t>430 - German </a:t>
            </a:r>
            <a:br>
              <a:rPr lang="en-US" dirty="0" smtClean="0"/>
            </a:br>
            <a:r>
              <a:rPr lang="en-US" dirty="0" smtClean="0"/>
              <a:t>440 - French </a:t>
            </a:r>
            <a:br>
              <a:rPr lang="en-US" dirty="0" smtClean="0"/>
            </a:br>
            <a:r>
              <a:rPr lang="en-US" dirty="0" smtClean="0"/>
              <a:t>450 - Italian </a:t>
            </a:r>
            <a:br>
              <a:rPr lang="en-US" dirty="0" smtClean="0"/>
            </a:br>
            <a:r>
              <a:rPr lang="en-US" dirty="0" smtClean="0"/>
              <a:t>460 - Spanish</a:t>
            </a:r>
            <a:br>
              <a:rPr lang="en-US" dirty="0" smtClean="0"/>
            </a:br>
            <a:r>
              <a:rPr lang="en-US" dirty="0" smtClean="0"/>
              <a:t>470 - Latin</a:t>
            </a:r>
            <a:br>
              <a:rPr lang="en-US" dirty="0" smtClean="0"/>
            </a:br>
            <a:r>
              <a:rPr lang="en-US" dirty="0" smtClean="0"/>
              <a:t>480 - Greek</a:t>
            </a:r>
            <a:br>
              <a:rPr lang="en-US" dirty="0" smtClean="0"/>
            </a:br>
            <a:r>
              <a:rPr lang="en-US" dirty="0" smtClean="0"/>
              <a:t>490 - Other languages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431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400’s - Language….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1209675" cy="1905000"/>
          </a:xfrm>
          <a:prstGeom prst="rect">
            <a:avLst/>
          </a:prstGeom>
          <a:noFill/>
        </p:spPr>
      </p:pic>
      <p:pic>
        <p:nvPicPr>
          <p:cNvPr id="12292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2743200"/>
            <a:ext cx="1809750" cy="1905000"/>
          </a:xfrm>
          <a:prstGeom prst="rect">
            <a:avLst/>
          </a:prstGeom>
          <a:noFill/>
        </p:spPr>
      </p:pic>
      <p:pic>
        <p:nvPicPr>
          <p:cNvPr id="12296" name="Picture 8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743200"/>
            <a:ext cx="1476375" cy="1905000"/>
          </a:xfrm>
          <a:prstGeom prst="rect">
            <a:avLst/>
          </a:prstGeom>
          <a:noFill/>
        </p:spPr>
      </p:pic>
      <p:pic>
        <p:nvPicPr>
          <p:cNvPr id="12298" name="Picture 10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2743200"/>
            <a:ext cx="1400175" cy="1905000"/>
          </a:xfrm>
          <a:prstGeom prst="rect">
            <a:avLst/>
          </a:prstGeom>
          <a:noFill/>
        </p:spPr>
      </p:pic>
      <p:pic>
        <p:nvPicPr>
          <p:cNvPr id="12300" name="Picture 12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2743200"/>
            <a:ext cx="1495425" cy="1905000"/>
          </a:xfrm>
          <a:prstGeom prst="rect">
            <a:avLst/>
          </a:prstGeom>
          <a:noFill/>
        </p:spPr>
      </p:pic>
      <p:pic>
        <p:nvPicPr>
          <p:cNvPr id="12302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800600"/>
            <a:ext cx="1323975" cy="1905000"/>
          </a:xfrm>
          <a:prstGeom prst="rect">
            <a:avLst/>
          </a:prstGeom>
          <a:noFill/>
        </p:spPr>
      </p:pic>
      <p:pic>
        <p:nvPicPr>
          <p:cNvPr id="12304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2600" y="4800600"/>
            <a:ext cx="1733550" cy="1905000"/>
          </a:xfrm>
          <a:prstGeom prst="rect">
            <a:avLst/>
          </a:prstGeom>
          <a:noFill/>
        </p:spPr>
      </p:pic>
      <p:pic>
        <p:nvPicPr>
          <p:cNvPr id="12306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7600" y="4800600"/>
            <a:ext cx="1476375" cy="1905000"/>
          </a:xfrm>
          <a:prstGeom prst="rect">
            <a:avLst/>
          </a:prstGeom>
          <a:noFill/>
        </p:spPr>
      </p:pic>
      <p:pic>
        <p:nvPicPr>
          <p:cNvPr id="12308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34000" y="4800600"/>
            <a:ext cx="1819275" cy="1905000"/>
          </a:xfrm>
          <a:prstGeom prst="rect">
            <a:avLst/>
          </a:prstGeom>
          <a:noFill/>
        </p:spPr>
      </p:pic>
      <p:pic>
        <p:nvPicPr>
          <p:cNvPr id="12310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239000" y="4953000"/>
            <a:ext cx="1905000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3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hlinkClick r:id="rId2" tooltip="Dewey Decimal Classification"/>
              </a:rPr>
              <a:t>Dewey Decimal Classification</a:t>
            </a:r>
            <a:r>
              <a:rPr lang="en-US" sz="2000" dirty="0" smtClean="0"/>
              <a:t> is a system of library classification made </a:t>
            </a:r>
          </a:p>
          <a:p>
            <a:r>
              <a:rPr lang="en-US" sz="2000" dirty="0" smtClean="0"/>
              <a:t>up of ten main classes or categories, each divided into ten secondary classes </a:t>
            </a:r>
          </a:p>
          <a:p>
            <a:r>
              <a:rPr lang="en-US" sz="2000" dirty="0" smtClean="0"/>
              <a:t>or subcategories, each having ten subdivisions. This system is a logical way of </a:t>
            </a:r>
          </a:p>
          <a:p>
            <a:r>
              <a:rPr lang="en-US" sz="2000" dirty="0" smtClean="0"/>
              <a:t>classifying a large number of different topics or subjects.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431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400’s - Language….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266825" cy="1905000"/>
          </a:xfrm>
          <a:prstGeom prst="rect">
            <a:avLst/>
          </a:prstGeom>
          <a:noFill/>
        </p:spPr>
      </p:pic>
      <p:pic>
        <p:nvPicPr>
          <p:cNvPr id="10244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590800"/>
            <a:ext cx="1323975" cy="1905000"/>
          </a:xfrm>
          <a:prstGeom prst="rect">
            <a:avLst/>
          </a:prstGeom>
          <a:noFill/>
        </p:spPr>
      </p:pic>
      <p:pic>
        <p:nvPicPr>
          <p:cNvPr id="10246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590800"/>
            <a:ext cx="1657350" cy="1905000"/>
          </a:xfrm>
          <a:prstGeom prst="rect">
            <a:avLst/>
          </a:prstGeom>
          <a:noFill/>
        </p:spPr>
      </p:pic>
      <p:pic>
        <p:nvPicPr>
          <p:cNvPr id="10248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590800"/>
            <a:ext cx="1419225" cy="1905000"/>
          </a:xfrm>
          <a:prstGeom prst="rect">
            <a:avLst/>
          </a:prstGeom>
          <a:noFill/>
        </p:spPr>
      </p:pic>
      <p:pic>
        <p:nvPicPr>
          <p:cNvPr id="10250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2590800"/>
            <a:ext cx="1666875" cy="1905000"/>
          </a:xfrm>
          <a:prstGeom prst="rect">
            <a:avLst/>
          </a:prstGeom>
          <a:noFill/>
        </p:spPr>
      </p:pic>
      <p:pic>
        <p:nvPicPr>
          <p:cNvPr id="10254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4400"/>
            <a:ext cx="1371600" cy="1905000"/>
          </a:xfrm>
          <a:prstGeom prst="rect">
            <a:avLst/>
          </a:prstGeom>
          <a:noFill/>
        </p:spPr>
      </p:pic>
      <p:pic>
        <p:nvPicPr>
          <p:cNvPr id="10256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71600" y="4724400"/>
            <a:ext cx="1409700" cy="1905000"/>
          </a:xfrm>
          <a:prstGeom prst="rect">
            <a:avLst/>
          </a:prstGeom>
          <a:noFill/>
        </p:spPr>
      </p:pic>
      <p:pic>
        <p:nvPicPr>
          <p:cNvPr id="10258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819400" y="4724400"/>
            <a:ext cx="1419225" cy="1905000"/>
          </a:xfrm>
          <a:prstGeom prst="rect">
            <a:avLst/>
          </a:prstGeom>
          <a:noFill/>
        </p:spPr>
      </p:pic>
      <p:pic>
        <p:nvPicPr>
          <p:cNvPr id="10260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4724400"/>
            <a:ext cx="1466850" cy="1905000"/>
          </a:xfrm>
          <a:prstGeom prst="rect">
            <a:avLst/>
          </a:prstGeom>
          <a:noFill/>
        </p:spPr>
      </p:pic>
      <p:pic>
        <p:nvPicPr>
          <p:cNvPr id="10262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91200" y="4724400"/>
            <a:ext cx="1457325" cy="1905000"/>
          </a:xfrm>
          <a:prstGeom prst="rect">
            <a:avLst/>
          </a:prstGeom>
          <a:noFill/>
        </p:spPr>
      </p:pic>
      <p:pic>
        <p:nvPicPr>
          <p:cNvPr id="10264" name="Picture 24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96200" y="2590800"/>
            <a:ext cx="1447800" cy="1905000"/>
          </a:xfrm>
          <a:prstGeom prst="rect">
            <a:avLst/>
          </a:prstGeom>
          <a:noFill/>
        </p:spPr>
      </p:pic>
      <p:pic>
        <p:nvPicPr>
          <p:cNvPr id="10266" name="Picture 26" descr="Click for more information on this title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467600" y="4648200"/>
            <a:ext cx="13239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860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500’s -  (500 – 599)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3124200"/>
            <a:ext cx="5257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500 – Natural Sciences and Math</a:t>
            </a:r>
          </a:p>
          <a:p>
            <a:r>
              <a:rPr lang="en-US" dirty="0" smtClean="0"/>
              <a:t>510 – Mathematics</a:t>
            </a:r>
          </a:p>
          <a:p>
            <a:r>
              <a:rPr lang="en-US" dirty="0" smtClean="0"/>
              <a:t>520 – Astronomy</a:t>
            </a:r>
          </a:p>
          <a:p>
            <a:r>
              <a:rPr lang="en-US" dirty="0" smtClean="0"/>
              <a:t>530 – Physics</a:t>
            </a:r>
          </a:p>
          <a:p>
            <a:r>
              <a:rPr lang="en-US" dirty="0" smtClean="0"/>
              <a:t>540 – Chemistry</a:t>
            </a:r>
          </a:p>
          <a:p>
            <a:r>
              <a:rPr lang="en-US" dirty="0" smtClean="0"/>
              <a:t>550 – Earth Sciences</a:t>
            </a:r>
          </a:p>
          <a:p>
            <a:r>
              <a:rPr lang="en-US" dirty="0" smtClean="0"/>
              <a:t>560 – Paleontology (dinosaurs) </a:t>
            </a:r>
          </a:p>
          <a:p>
            <a:r>
              <a:rPr lang="en-US" dirty="0" smtClean="0"/>
              <a:t>570 – Life Sciences (biology)</a:t>
            </a:r>
          </a:p>
          <a:p>
            <a:r>
              <a:rPr lang="en-US" dirty="0" smtClean="0"/>
              <a:t>580 – Botanical Sciences (plants)</a:t>
            </a:r>
          </a:p>
          <a:p>
            <a:r>
              <a:rPr lang="en-US" dirty="0" smtClean="0"/>
              <a:t>590 – Zoological Sciences (animals)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981200"/>
            <a:ext cx="7324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500’s - Natural Sciences and Math….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476375" cy="1905000"/>
          </a:xfrm>
          <a:prstGeom prst="rect">
            <a:avLst/>
          </a:prstGeom>
          <a:noFill/>
        </p:spPr>
      </p:pic>
      <p:pic>
        <p:nvPicPr>
          <p:cNvPr id="9220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90800"/>
            <a:ext cx="1905000" cy="1905000"/>
          </a:xfrm>
          <a:prstGeom prst="rect">
            <a:avLst/>
          </a:prstGeom>
          <a:noFill/>
        </p:spPr>
      </p:pic>
      <p:pic>
        <p:nvPicPr>
          <p:cNvPr id="9222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590800"/>
            <a:ext cx="1552575" cy="1905000"/>
          </a:xfrm>
          <a:prstGeom prst="rect">
            <a:avLst/>
          </a:prstGeom>
          <a:noFill/>
        </p:spPr>
      </p:pic>
      <p:pic>
        <p:nvPicPr>
          <p:cNvPr id="9224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667000"/>
            <a:ext cx="1905000" cy="1704976"/>
          </a:xfrm>
          <a:prstGeom prst="rect">
            <a:avLst/>
          </a:prstGeom>
          <a:noFill/>
        </p:spPr>
      </p:pic>
      <p:pic>
        <p:nvPicPr>
          <p:cNvPr id="9226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67600" y="2667000"/>
            <a:ext cx="1504950" cy="1905000"/>
          </a:xfrm>
          <a:prstGeom prst="rect">
            <a:avLst/>
          </a:prstGeom>
          <a:noFill/>
        </p:spPr>
      </p:pic>
      <p:pic>
        <p:nvPicPr>
          <p:cNvPr id="9228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48200"/>
            <a:ext cx="1809750" cy="1905000"/>
          </a:xfrm>
          <a:prstGeom prst="rect">
            <a:avLst/>
          </a:prstGeom>
          <a:noFill/>
        </p:spPr>
      </p:pic>
      <p:pic>
        <p:nvPicPr>
          <p:cNvPr id="9230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8800" y="4648200"/>
            <a:ext cx="1552575" cy="1905000"/>
          </a:xfrm>
          <a:prstGeom prst="rect">
            <a:avLst/>
          </a:prstGeom>
          <a:noFill/>
        </p:spPr>
      </p:pic>
      <p:pic>
        <p:nvPicPr>
          <p:cNvPr id="9232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29000" y="4648200"/>
            <a:ext cx="1885950" cy="1905000"/>
          </a:xfrm>
          <a:prstGeom prst="rect">
            <a:avLst/>
          </a:prstGeom>
          <a:noFill/>
        </p:spPr>
      </p:pic>
      <p:pic>
        <p:nvPicPr>
          <p:cNvPr id="9234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10200" y="4800600"/>
            <a:ext cx="1905000" cy="1552576"/>
          </a:xfrm>
          <a:prstGeom prst="rect">
            <a:avLst/>
          </a:prstGeom>
          <a:noFill/>
        </p:spPr>
      </p:pic>
      <p:pic>
        <p:nvPicPr>
          <p:cNvPr id="9236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72350" y="4648200"/>
            <a:ext cx="17716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133600"/>
            <a:ext cx="7324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500’s - Natural Sciences and Math….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905000" cy="1905000"/>
          </a:xfrm>
          <a:prstGeom prst="rect">
            <a:avLst/>
          </a:prstGeom>
          <a:noFill/>
        </p:spPr>
      </p:pic>
      <p:pic>
        <p:nvPicPr>
          <p:cNvPr id="8196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743200"/>
            <a:ext cx="1466850" cy="1905000"/>
          </a:xfrm>
          <a:prstGeom prst="rect">
            <a:avLst/>
          </a:prstGeom>
          <a:noFill/>
        </p:spPr>
      </p:pic>
      <p:pic>
        <p:nvPicPr>
          <p:cNvPr id="8198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743200"/>
            <a:ext cx="1476375" cy="1905000"/>
          </a:xfrm>
          <a:prstGeom prst="rect">
            <a:avLst/>
          </a:prstGeom>
          <a:noFill/>
        </p:spPr>
      </p:pic>
      <p:pic>
        <p:nvPicPr>
          <p:cNvPr id="8200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2743200"/>
            <a:ext cx="1495425" cy="1905000"/>
          </a:xfrm>
          <a:prstGeom prst="rect">
            <a:avLst/>
          </a:prstGeom>
          <a:noFill/>
        </p:spPr>
      </p:pic>
      <p:pic>
        <p:nvPicPr>
          <p:cNvPr id="8202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2895600"/>
            <a:ext cx="1905000" cy="1524001"/>
          </a:xfrm>
          <a:prstGeom prst="rect">
            <a:avLst/>
          </a:prstGeom>
          <a:noFill/>
        </p:spPr>
      </p:pic>
      <p:pic>
        <p:nvPicPr>
          <p:cNvPr id="8204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1838325" cy="1905000"/>
          </a:xfrm>
          <a:prstGeom prst="rect">
            <a:avLst/>
          </a:prstGeom>
          <a:noFill/>
        </p:spPr>
      </p:pic>
      <p:pic>
        <p:nvPicPr>
          <p:cNvPr id="8206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28800" y="4800600"/>
            <a:ext cx="1095375" cy="1905000"/>
          </a:xfrm>
          <a:prstGeom prst="rect">
            <a:avLst/>
          </a:prstGeom>
          <a:noFill/>
        </p:spPr>
      </p:pic>
      <p:pic>
        <p:nvPicPr>
          <p:cNvPr id="8208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71800" y="4800600"/>
            <a:ext cx="1438275" cy="1905000"/>
          </a:xfrm>
          <a:prstGeom prst="rect">
            <a:avLst/>
          </a:prstGeom>
          <a:noFill/>
        </p:spPr>
      </p:pic>
      <p:pic>
        <p:nvPicPr>
          <p:cNvPr id="8210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419600" y="4800600"/>
            <a:ext cx="1847850" cy="1905000"/>
          </a:xfrm>
          <a:prstGeom prst="rect">
            <a:avLst/>
          </a:prstGeom>
          <a:noFill/>
        </p:spPr>
      </p:pic>
      <p:pic>
        <p:nvPicPr>
          <p:cNvPr id="8212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324600" y="4800600"/>
            <a:ext cx="1428750" cy="1905000"/>
          </a:xfrm>
          <a:prstGeom prst="rect">
            <a:avLst/>
          </a:prstGeom>
          <a:noFill/>
        </p:spPr>
      </p:pic>
      <p:pic>
        <p:nvPicPr>
          <p:cNvPr id="8214" name="Picture 22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791450" y="4800600"/>
            <a:ext cx="13525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209800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600’s – (600 – 699)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2971800"/>
            <a:ext cx="61722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600 – Applied Sciences (Technology)</a:t>
            </a:r>
          </a:p>
          <a:p>
            <a:r>
              <a:rPr lang="en-US" dirty="0" smtClean="0"/>
              <a:t>610 – Medical sciences (medicine)</a:t>
            </a:r>
          </a:p>
          <a:p>
            <a:r>
              <a:rPr lang="en-US" dirty="0" smtClean="0"/>
              <a:t>620 – Engineering</a:t>
            </a:r>
          </a:p>
          <a:p>
            <a:r>
              <a:rPr lang="en-US" dirty="0" smtClean="0"/>
              <a:t>630 – Agriculture (pets)</a:t>
            </a:r>
          </a:p>
          <a:p>
            <a:r>
              <a:rPr lang="en-US" dirty="0" smtClean="0"/>
              <a:t>640 – Home economics and family living (cooking)</a:t>
            </a:r>
          </a:p>
          <a:p>
            <a:r>
              <a:rPr lang="en-US" dirty="0" smtClean="0"/>
              <a:t>650 – Management and auxiliary services</a:t>
            </a:r>
          </a:p>
          <a:p>
            <a:r>
              <a:rPr lang="en-US" dirty="0" smtClean="0"/>
              <a:t>660 – Chemical engineering</a:t>
            </a:r>
          </a:p>
          <a:p>
            <a:r>
              <a:rPr lang="en-US" dirty="0" smtClean="0"/>
              <a:t>670 – Manufacturing</a:t>
            </a:r>
          </a:p>
          <a:p>
            <a:r>
              <a:rPr lang="en-US" dirty="0" smtClean="0"/>
              <a:t>680 – Manufacture for specific uses</a:t>
            </a:r>
          </a:p>
          <a:p>
            <a:r>
              <a:rPr lang="en-US" dirty="0" smtClean="0"/>
              <a:t>690 – Buildings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2133600"/>
            <a:ext cx="7966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600’s - Applied Sciences (technology)….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438275" cy="1905000"/>
          </a:xfrm>
          <a:prstGeom prst="rect">
            <a:avLst/>
          </a:prstGeom>
          <a:noFill/>
        </p:spPr>
      </p:pic>
      <p:pic>
        <p:nvPicPr>
          <p:cNvPr id="7172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743200"/>
            <a:ext cx="1438275" cy="1905000"/>
          </a:xfrm>
          <a:prstGeom prst="rect">
            <a:avLst/>
          </a:prstGeom>
          <a:noFill/>
        </p:spPr>
      </p:pic>
      <p:pic>
        <p:nvPicPr>
          <p:cNvPr id="7174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743200"/>
            <a:ext cx="1466850" cy="1905000"/>
          </a:xfrm>
          <a:prstGeom prst="rect">
            <a:avLst/>
          </a:prstGeom>
          <a:noFill/>
        </p:spPr>
      </p:pic>
      <p:pic>
        <p:nvPicPr>
          <p:cNvPr id="7176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2743200"/>
            <a:ext cx="1704975" cy="1905000"/>
          </a:xfrm>
          <a:prstGeom prst="rect">
            <a:avLst/>
          </a:prstGeom>
          <a:noFill/>
        </p:spPr>
      </p:pic>
      <p:pic>
        <p:nvPicPr>
          <p:cNvPr id="7178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91400" y="2743200"/>
            <a:ext cx="1590675" cy="1905000"/>
          </a:xfrm>
          <a:prstGeom prst="rect">
            <a:avLst/>
          </a:prstGeom>
          <a:noFill/>
        </p:spPr>
      </p:pic>
      <p:pic>
        <p:nvPicPr>
          <p:cNvPr id="7180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800600"/>
            <a:ext cx="1524000" cy="1905000"/>
          </a:xfrm>
          <a:prstGeom prst="rect">
            <a:avLst/>
          </a:prstGeom>
          <a:noFill/>
        </p:spPr>
      </p:pic>
      <p:pic>
        <p:nvPicPr>
          <p:cNvPr id="7182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4800600"/>
            <a:ext cx="1847850" cy="1905000"/>
          </a:xfrm>
          <a:prstGeom prst="rect">
            <a:avLst/>
          </a:prstGeom>
          <a:noFill/>
        </p:spPr>
      </p:pic>
      <p:pic>
        <p:nvPicPr>
          <p:cNvPr id="7184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7600" y="4800600"/>
            <a:ext cx="1428750" cy="1905000"/>
          </a:xfrm>
          <a:prstGeom prst="rect">
            <a:avLst/>
          </a:prstGeom>
          <a:noFill/>
        </p:spPr>
      </p:pic>
      <p:pic>
        <p:nvPicPr>
          <p:cNvPr id="7186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4800600"/>
            <a:ext cx="1638300" cy="1905000"/>
          </a:xfrm>
          <a:prstGeom prst="rect">
            <a:avLst/>
          </a:prstGeom>
          <a:noFill/>
        </p:spPr>
      </p:pic>
      <p:pic>
        <p:nvPicPr>
          <p:cNvPr id="7188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4800600"/>
            <a:ext cx="14573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057400"/>
            <a:ext cx="7966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600’s - Applied Sciences (technology)….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1619250" cy="1905000"/>
          </a:xfrm>
          <a:prstGeom prst="rect">
            <a:avLst/>
          </a:prstGeom>
          <a:noFill/>
        </p:spPr>
      </p:pic>
      <p:pic>
        <p:nvPicPr>
          <p:cNvPr id="6150" name="Picture 6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667000"/>
            <a:ext cx="1600200" cy="1905000"/>
          </a:xfrm>
          <a:prstGeom prst="rect">
            <a:avLst/>
          </a:prstGeom>
          <a:noFill/>
        </p:spPr>
      </p:pic>
      <p:pic>
        <p:nvPicPr>
          <p:cNvPr id="6152" name="Picture 8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2667000"/>
            <a:ext cx="1247775" cy="1905000"/>
          </a:xfrm>
          <a:prstGeom prst="rect">
            <a:avLst/>
          </a:prstGeom>
          <a:noFill/>
        </p:spPr>
      </p:pic>
      <p:pic>
        <p:nvPicPr>
          <p:cNvPr id="6154" name="Picture 10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2667000"/>
            <a:ext cx="1466850" cy="1905000"/>
          </a:xfrm>
          <a:prstGeom prst="rect">
            <a:avLst/>
          </a:prstGeom>
          <a:noFill/>
        </p:spPr>
      </p:pic>
      <p:pic>
        <p:nvPicPr>
          <p:cNvPr id="6156" name="Picture 12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2667000"/>
            <a:ext cx="1695450" cy="1905000"/>
          </a:xfrm>
          <a:prstGeom prst="rect">
            <a:avLst/>
          </a:prstGeom>
          <a:noFill/>
        </p:spPr>
      </p:pic>
      <p:pic>
        <p:nvPicPr>
          <p:cNvPr id="6158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6675" y="2667000"/>
            <a:ext cx="1457325" cy="1905000"/>
          </a:xfrm>
          <a:prstGeom prst="rect">
            <a:avLst/>
          </a:prstGeom>
          <a:noFill/>
        </p:spPr>
      </p:pic>
      <p:pic>
        <p:nvPicPr>
          <p:cNvPr id="6160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648200"/>
            <a:ext cx="1543050" cy="1905000"/>
          </a:xfrm>
          <a:prstGeom prst="rect">
            <a:avLst/>
          </a:prstGeom>
          <a:noFill/>
        </p:spPr>
      </p:pic>
      <p:pic>
        <p:nvPicPr>
          <p:cNvPr id="6162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0" y="4800600"/>
            <a:ext cx="1905000" cy="1619251"/>
          </a:xfrm>
          <a:prstGeom prst="rect">
            <a:avLst/>
          </a:prstGeom>
          <a:noFill/>
        </p:spPr>
      </p:pic>
      <p:pic>
        <p:nvPicPr>
          <p:cNvPr id="6164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05200" y="4648200"/>
            <a:ext cx="1476375" cy="1905000"/>
          </a:xfrm>
          <a:prstGeom prst="rect">
            <a:avLst/>
          </a:prstGeom>
          <a:noFill/>
        </p:spPr>
      </p:pic>
      <p:pic>
        <p:nvPicPr>
          <p:cNvPr id="6166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29200" y="4648200"/>
            <a:ext cx="1905000" cy="1895476"/>
          </a:xfrm>
          <a:prstGeom prst="rect">
            <a:avLst/>
          </a:prstGeom>
          <a:noFill/>
        </p:spPr>
      </p:pic>
      <p:pic>
        <p:nvPicPr>
          <p:cNvPr id="6168" name="Picture 24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086600" y="4648200"/>
            <a:ext cx="18954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057400"/>
            <a:ext cx="5029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700’s – (700 – 799)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2743200"/>
            <a:ext cx="5486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700 – Arts and Recreation</a:t>
            </a:r>
          </a:p>
          <a:p>
            <a:r>
              <a:rPr lang="en-US" dirty="0" smtClean="0"/>
              <a:t>710 – Civic &amp; landscape art</a:t>
            </a:r>
          </a:p>
          <a:p>
            <a:r>
              <a:rPr lang="en-US" dirty="0" smtClean="0"/>
              <a:t>720 – Architecture</a:t>
            </a:r>
          </a:p>
          <a:p>
            <a:r>
              <a:rPr lang="en-US" dirty="0" smtClean="0"/>
              <a:t>730 – Sculpture</a:t>
            </a:r>
          </a:p>
          <a:p>
            <a:r>
              <a:rPr lang="en-US" dirty="0" smtClean="0"/>
              <a:t>740 – Drawing and crafts</a:t>
            </a:r>
          </a:p>
          <a:p>
            <a:r>
              <a:rPr lang="en-US" dirty="0" smtClean="0"/>
              <a:t>750 – Painting and paintings</a:t>
            </a:r>
          </a:p>
          <a:p>
            <a:r>
              <a:rPr lang="en-US" dirty="0" smtClean="0"/>
              <a:t>760 – Graphic Arts, Printmaking</a:t>
            </a:r>
          </a:p>
          <a:p>
            <a:r>
              <a:rPr lang="en-US" dirty="0" smtClean="0"/>
              <a:t>770 – Photography  and photographs</a:t>
            </a:r>
          </a:p>
          <a:p>
            <a:r>
              <a:rPr lang="en-US" dirty="0" smtClean="0"/>
              <a:t>780 – Music</a:t>
            </a:r>
          </a:p>
          <a:p>
            <a:r>
              <a:rPr lang="en-US" dirty="0" smtClean="0"/>
              <a:t>790 – Performing Arts (dance), Recreation (games) </a:t>
            </a:r>
          </a:p>
          <a:p>
            <a:r>
              <a:rPr lang="en-US" dirty="0" smtClean="0"/>
              <a:t>	and Sports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981200"/>
            <a:ext cx="608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700’s - Arts and Recreation….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695450" cy="1905000"/>
          </a:xfrm>
          <a:prstGeom prst="rect">
            <a:avLst/>
          </a:prstGeom>
          <a:noFill/>
        </p:spPr>
      </p:pic>
      <p:pic>
        <p:nvPicPr>
          <p:cNvPr id="5124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590800"/>
            <a:ext cx="1905000" cy="1905000"/>
          </a:xfrm>
          <a:prstGeom prst="rect">
            <a:avLst/>
          </a:prstGeom>
          <a:noFill/>
        </p:spPr>
      </p:pic>
      <p:pic>
        <p:nvPicPr>
          <p:cNvPr id="5126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2590800"/>
            <a:ext cx="1905000" cy="1876425"/>
          </a:xfrm>
          <a:prstGeom prst="rect">
            <a:avLst/>
          </a:prstGeom>
          <a:noFill/>
        </p:spPr>
      </p:pic>
      <p:pic>
        <p:nvPicPr>
          <p:cNvPr id="5128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590800"/>
            <a:ext cx="1647825" cy="1905000"/>
          </a:xfrm>
          <a:prstGeom prst="rect">
            <a:avLst/>
          </a:prstGeom>
          <a:noFill/>
        </p:spPr>
      </p:pic>
      <p:pic>
        <p:nvPicPr>
          <p:cNvPr id="5130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10450" y="2590800"/>
            <a:ext cx="1733550" cy="1905000"/>
          </a:xfrm>
          <a:prstGeom prst="rect">
            <a:avLst/>
          </a:prstGeom>
          <a:noFill/>
        </p:spPr>
      </p:pic>
      <p:pic>
        <p:nvPicPr>
          <p:cNvPr id="5132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648200"/>
            <a:ext cx="1905000" cy="1905000"/>
          </a:xfrm>
          <a:prstGeom prst="rect">
            <a:avLst/>
          </a:prstGeom>
          <a:noFill/>
        </p:spPr>
      </p:pic>
      <p:pic>
        <p:nvPicPr>
          <p:cNvPr id="5134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057400" y="4648200"/>
            <a:ext cx="1438275" cy="1905000"/>
          </a:xfrm>
          <a:prstGeom prst="rect">
            <a:avLst/>
          </a:prstGeom>
          <a:noFill/>
        </p:spPr>
      </p:pic>
      <p:pic>
        <p:nvPicPr>
          <p:cNvPr id="5136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7600" y="4648200"/>
            <a:ext cx="1343025" cy="1905000"/>
          </a:xfrm>
          <a:prstGeom prst="rect">
            <a:avLst/>
          </a:prstGeom>
          <a:noFill/>
        </p:spPr>
      </p:pic>
      <p:pic>
        <p:nvPicPr>
          <p:cNvPr id="5138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5400" y="4648200"/>
            <a:ext cx="1800225" cy="1905000"/>
          </a:xfrm>
          <a:prstGeom prst="rect">
            <a:avLst/>
          </a:prstGeom>
          <a:noFill/>
        </p:spPr>
      </p:pic>
      <p:pic>
        <p:nvPicPr>
          <p:cNvPr id="5140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91400" y="4648200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1981200"/>
            <a:ext cx="608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700’s - Arts and Recreation….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352550" cy="1905000"/>
          </a:xfrm>
          <a:prstGeom prst="rect">
            <a:avLst/>
          </a:prstGeom>
          <a:noFill/>
        </p:spPr>
      </p:pic>
      <p:pic>
        <p:nvPicPr>
          <p:cNvPr id="4100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514600"/>
            <a:ext cx="1285875" cy="1905000"/>
          </a:xfrm>
          <a:prstGeom prst="rect">
            <a:avLst/>
          </a:prstGeom>
          <a:noFill/>
        </p:spPr>
      </p:pic>
      <p:pic>
        <p:nvPicPr>
          <p:cNvPr id="4102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514600"/>
            <a:ext cx="1352550" cy="1905000"/>
          </a:xfrm>
          <a:prstGeom prst="rect">
            <a:avLst/>
          </a:prstGeom>
          <a:noFill/>
        </p:spPr>
      </p:pic>
      <p:pic>
        <p:nvPicPr>
          <p:cNvPr id="4104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514600"/>
            <a:ext cx="1228725" cy="1905000"/>
          </a:xfrm>
          <a:prstGeom prst="rect">
            <a:avLst/>
          </a:prstGeom>
          <a:noFill/>
        </p:spPr>
      </p:pic>
      <p:pic>
        <p:nvPicPr>
          <p:cNvPr id="4106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38800" y="2514600"/>
            <a:ext cx="1504950" cy="1905000"/>
          </a:xfrm>
          <a:prstGeom prst="rect">
            <a:avLst/>
          </a:prstGeom>
          <a:noFill/>
        </p:spPr>
      </p:pic>
      <p:pic>
        <p:nvPicPr>
          <p:cNvPr id="4108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39000" y="2667000"/>
            <a:ext cx="1905000" cy="1476375"/>
          </a:xfrm>
          <a:prstGeom prst="rect">
            <a:avLst/>
          </a:prstGeom>
          <a:noFill/>
        </p:spPr>
      </p:pic>
      <p:pic>
        <p:nvPicPr>
          <p:cNvPr id="4110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953000"/>
            <a:ext cx="1905000" cy="1543051"/>
          </a:xfrm>
          <a:prstGeom prst="rect">
            <a:avLst/>
          </a:prstGeom>
          <a:noFill/>
        </p:spPr>
      </p:pic>
      <p:pic>
        <p:nvPicPr>
          <p:cNvPr id="4112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5000" y="4724400"/>
            <a:ext cx="1438275" cy="1905000"/>
          </a:xfrm>
          <a:prstGeom prst="rect">
            <a:avLst/>
          </a:prstGeom>
          <a:noFill/>
        </p:spPr>
      </p:pic>
      <p:pic>
        <p:nvPicPr>
          <p:cNvPr id="4114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52800" y="4724400"/>
            <a:ext cx="1905000" cy="1905000"/>
          </a:xfrm>
          <a:prstGeom prst="rect">
            <a:avLst/>
          </a:prstGeom>
          <a:noFill/>
        </p:spPr>
      </p:pic>
      <p:pic>
        <p:nvPicPr>
          <p:cNvPr id="4116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34000" y="4724400"/>
            <a:ext cx="1733550" cy="1905000"/>
          </a:xfrm>
          <a:prstGeom prst="rect">
            <a:avLst/>
          </a:prstGeom>
          <a:noFill/>
        </p:spPr>
      </p:pic>
      <p:pic>
        <p:nvPicPr>
          <p:cNvPr id="4118" name="Picture 22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91400" y="4724400"/>
            <a:ext cx="13906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3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hlinkClick r:id="rId2" tooltip="Dewey Decimal Classification"/>
              </a:rPr>
              <a:t>Dewey Decimal Classification</a:t>
            </a:r>
            <a:r>
              <a:rPr lang="en-US" sz="2000" dirty="0" smtClean="0"/>
              <a:t> is a system of library classification made </a:t>
            </a:r>
          </a:p>
          <a:p>
            <a:r>
              <a:rPr lang="en-US" sz="2000" dirty="0" smtClean="0"/>
              <a:t>up of ten main classes or categories, each divided into ten secondary classes </a:t>
            </a:r>
          </a:p>
          <a:p>
            <a:r>
              <a:rPr lang="en-US" sz="2000" dirty="0" smtClean="0"/>
              <a:t>or subcategories, each having ten subdivisions. This system is a logical way of </a:t>
            </a:r>
          </a:p>
          <a:p>
            <a:r>
              <a:rPr lang="en-US" sz="2000" dirty="0" smtClean="0"/>
              <a:t>classifying a large number of different topics or subjects.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322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system was developed by </a:t>
            </a:r>
            <a:r>
              <a:rPr lang="en-US" sz="2000" dirty="0" err="1" smtClean="0"/>
              <a:t>Melvil</a:t>
            </a:r>
            <a:r>
              <a:rPr lang="en-US" sz="2000" dirty="0" smtClean="0"/>
              <a:t> Dewey in 1876 and has been updated</a:t>
            </a:r>
          </a:p>
          <a:p>
            <a:r>
              <a:rPr lang="en-US" sz="2000" dirty="0" smtClean="0"/>
              <a:t>22 different times since then. The most recent update was in 2003.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133600"/>
            <a:ext cx="449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800’s – (800 – 899)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971800"/>
            <a:ext cx="5562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800 – Literature</a:t>
            </a:r>
          </a:p>
          <a:p>
            <a:r>
              <a:rPr lang="en-US" dirty="0" smtClean="0"/>
              <a:t>810 – American literature in English</a:t>
            </a:r>
          </a:p>
          <a:p>
            <a:r>
              <a:rPr lang="en-US" dirty="0" smtClean="0"/>
              <a:t>820 – English &amp; Old English Literature</a:t>
            </a:r>
          </a:p>
          <a:p>
            <a:r>
              <a:rPr lang="en-US" dirty="0" smtClean="0"/>
              <a:t>830 – German Literature</a:t>
            </a:r>
          </a:p>
          <a:p>
            <a:r>
              <a:rPr lang="en-US" dirty="0" smtClean="0"/>
              <a:t>840 – French Literature</a:t>
            </a:r>
          </a:p>
          <a:p>
            <a:r>
              <a:rPr lang="en-US" dirty="0" smtClean="0"/>
              <a:t>850 – Italian Literature</a:t>
            </a:r>
          </a:p>
          <a:p>
            <a:r>
              <a:rPr lang="en-US" dirty="0" smtClean="0"/>
              <a:t>860 – Spanish Literature</a:t>
            </a:r>
          </a:p>
          <a:p>
            <a:r>
              <a:rPr lang="en-US" dirty="0" smtClean="0"/>
              <a:t>870 – Latin Literature</a:t>
            </a:r>
          </a:p>
          <a:p>
            <a:r>
              <a:rPr lang="en-US" dirty="0" smtClean="0"/>
              <a:t>880 – Greek Literature</a:t>
            </a:r>
          </a:p>
          <a:p>
            <a:r>
              <a:rPr lang="en-US" dirty="0" smtClean="0"/>
              <a:t>890 – Literature of other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133600"/>
            <a:ext cx="4361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800’s - Literature….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1895475" cy="1905000"/>
          </a:xfrm>
          <a:prstGeom prst="rect">
            <a:avLst/>
          </a:prstGeom>
          <a:noFill/>
        </p:spPr>
      </p:pic>
      <p:pic>
        <p:nvPicPr>
          <p:cNvPr id="5124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743200"/>
            <a:ext cx="1495425" cy="1905000"/>
          </a:xfrm>
          <a:prstGeom prst="rect">
            <a:avLst/>
          </a:prstGeom>
          <a:noFill/>
        </p:spPr>
      </p:pic>
      <p:pic>
        <p:nvPicPr>
          <p:cNvPr id="5128" name="Picture 8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743200"/>
            <a:ext cx="1171575" cy="1905000"/>
          </a:xfrm>
          <a:prstGeom prst="rect">
            <a:avLst/>
          </a:prstGeom>
          <a:noFill/>
        </p:spPr>
      </p:pic>
      <p:pic>
        <p:nvPicPr>
          <p:cNvPr id="5130" name="Picture 10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2895600"/>
            <a:ext cx="1905000" cy="1562100"/>
          </a:xfrm>
          <a:prstGeom prst="rect">
            <a:avLst/>
          </a:prstGeom>
          <a:noFill/>
        </p:spPr>
      </p:pic>
      <p:pic>
        <p:nvPicPr>
          <p:cNvPr id="5132" name="Picture 12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2667000"/>
            <a:ext cx="1190625" cy="1905000"/>
          </a:xfrm>
          <a:prstGeom prst="rect">
            <a:avLst/>
          </a:prstGeom>
          <a:noFill/>
        </p:spPr>
      </p:pic>
      <p:pic>
        <p:nvPicPr>
          <p:cNvPr id="5134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724400"/>
            <a:ext cx="1485900" cy="1905000"/>
          </a:xfrm>
          <a:prstGeom prst="rect">
            <a:avLst/>
          </a:prstGeom>
          <a:noFill/>
        </p:spPr>
      </p:pic>
      <p:pic>
        <p:nvPicPr>
          <p:cNvPr id="5136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62200" y="4724400"/>
            <a:ext cx="1438275" cy="1905000"/>
          </a:xfrm>
          <a:prstGeom prst="rect">
            <a:avLst/>
          </a:prstGeom>
          <a:noFill/>
        </p:spPr>
      </p:pic>
      <p:pic>
        <p:nvPicPr>
          <p:cNvPr id="5138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91000" y="4724400"/>
            <a:ext cx="1447800" cy="1905000"/>
          </a:xfrm>
          <a:prstGeom prst="rect">
            <a:avLst/>
          </a:prstGeom>
          <a:noFill/>
        </p:spPr>
      </p:pic>
      <p:pic>
        <p:nvPicPr>
          <p:cNvPr id="5140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943600" y="4724400"/>
            <a:ext cx="1457325" cy="1905000"/>
          </a:xfrm>
          <a:prstGeom prst="rect">
            <a:avLst/>
          </a:prstGeom>
          <a:noFill/>
        </p:spPr>
      </p:pic>
      <p:pic>
        <p:nvPicPr>
          <p:cNvPr id="5142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696200" y="4724400"/>
            <a:ext cx="12668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209800"/>
            <a:ext cx="4361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800’s - Literature….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3200"/>
            <a:ext cx="1581150" cy="1905000"/>
          </a:xfrm>
          <a:prstGeom prst="rect">
            <a:avLst/>
          </a:prstGeom>
          <a:noFill/>
        </p:spPr>
      </p:pic>
      <p:pic>
        <p:nvPicPr>
          <p:cNvPr id="4100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743200"/>
            <a:ext cx="1438275" cy="1905000"/>
          </a:xfrm>
          <a:prstGeom prst="rect">
            <a:avLst/>
          </a:prstGeom>
          <a:noFill/>
        </p:spPr>
      </p:pic>
      <p:pic>
        <p:nvPicPr>
          <p:cNvPr id="4102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743200"/>
            <a:ext cx="1295400" cy="1905000"/>
          </a:xfrm>
          <a:prstGeom prst="rect">
            <a:avLst/>
          </a:prstGeom>
          <a:noFill/>
        </p:spPr>
      </p:pic>
      <p:pic>
        <p:nvPicPr>
          <p:cNvPr id="4104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2743200"/>
            <a:ext cx="1181100" cy="1905000"/>
          </a:xfrm>
          <a:prstGeom prst="rect">
            <a:avLst/>
          </a:prstGeom>
          <a:noFill/>
        </p:spPr>
      </p:pic>
      <p:pic>
        <p:nvPicPr>
          <p:cNvPr id="4106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2743200"/>
            <a:ext cx="1181100" cy="1905000"/>
          </a:xfrm>
          <a:prstGeom prst="rect">
            <a:avLst/>
          </a:prstGeom>
          <a:noFill/>
        </p:spPr>
      </p:pic>
      <p:pic>
        <p:nvPicPr>
          <p:cNvPr id="4108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3375" y="2743200"/>
            <a:ext cx="1190625" cy="1905000"/>
          </a:xfrm>
          <a:prstGeom prst="rect">
            <a:avLst/>
          </a:prstGeom>
          <a:noFill/>
        </p:spPr>
      </p:pic>
      <p:pic>
        <p:nvPicPr>
          <p:cNvPr id="4110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4953000"/>
            <a:ext cx="1905000" cy="1257301"/>
          </a:xfrm>
          <a:prstGeom prst="rect">
            <a:avLst/>
          </a:prstGeom>
          <a:noFill/>
        </p:spPr>
      </p:pic>
      <p:pic>
        <p:nvPicPr>
          <p:cNvPr id="4112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0" y="4724400"/>
            <a:ext cx="1647825" cy="1905000"/>
          </a:xfrm>
          <a:prstGeom prst="rect">
            <a:avLst/>
          </a:prstGeom>
          <a:noFill/>
        </p:spPr>
      </p:pic>
      <p:pic>
        <p:nvPicPr>
          <p:cNvPr id="4114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67200" y="4724400"/>
            <a:ext cx="1295400" cy="1905000"/>
          </a:xfrm>
          <a:prstGeom prst="rect">
            <a:avLst/>
          </a:prstGeom>
          <a:noFill/>
        </p:spPr>
      </p:pic>
      <p:pic>
        <p:nvPicPr>
          <p:cNvPr id="4116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791200" y="4800600"/>
            <a:ext cx="1295400" cy="1905000"/>
          </a:xfrm>
          <a:prstGeom prst="rect">
            <a:avLst/>
          </a:prstGeom>
          <a:noFill/>
        </p:spPr>
      </p:pic>
      <p:pic>
        <p:nvPicPr>
          <p:cNvPr id="4118" name="Picture 22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15200" y="4800600"/>
            <a:ext cx="15525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2286000"/>
            <a:ext cx="4495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The 900’s – (900 – 999)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0" y="2971800"/>
            <a:ext cx="5562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900 – Geography and History</a:t>
            </a:r>
          </a:p>
          <a:p>
            <a:r>
              <a:rPr lang="en-US" dirty="0" smtClean="0"/>
              <a:t>910 – Geography and Travel</a:t>
            </a:r>
          </a:p>
          <a:p>
            <a:r>
              <a:rPr lang="en-US" dirty="0" smtClean="0"/>
              <a:t>920 – Biography</a:t>
            </a:r>
          </a:p>
          <a:p>
            <a:r>
              <a:rPr lang="en-US" dirty="0" smtClean="0"/>
              <a:t>930 – Ancient World History</a:t>
            </a:r>
          </a:p>
          <a:p>
            <a:r>
              <a:rPr lang="en-US" dirty="0" smtClean="0"/>
              <a:t>940 – European History</a:t>
            </a:r>
          </a:p>
          <a:p>
            <a:r>
              <a:rPr lang="en-US" dirty="0" smtClean="0"/>
              <a:t>950 – Asian History</a:t>
            </a:r>
          </a:p>
          <a:p>
            <a:r>
              <a:rPr lang="en-US" dirty="0" smtClean="0"/>
              <a:t>960 – African History</a:t>
            </a:r>
          </a:p>
          <a:p>
            <a:r>
              <a:rPr lang="en-US" dirty="0" smtClean="0"/>
              <a:t>970 – North American History  (US History)</a:t>
            </a:r>
          </a:p>
          <a:p>
            <a:r>
              <a:rPr lang="en-US" dirty="0" smtClean="0"/>
              <a:t>980 – South American History</a:t>
            </a:r>
          </a:p>
          <a:p>
            <a:r>
              <a:rPr lang="en-US" dirty="0" smtClean="0"/>
              <a:t>990 – General History of other areas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057400"/>
            <a:ext cx="673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900’s – Geography and History….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0"/>
            <a:ext cx="1295400" cy="1905000"/>
          </a:xfrm>
          <a:prstGeom prst="rect">
            <a:avLst/>
          </a:prstGeom>
          <a:noFill/>
        </p:spPr>
      </p:pic>
      <p:pic>
        <p:nvPicPr>
          <p:cNvPr id="2052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667000"/>
            <a:ext cx="1238250" cy="1905000"/>
          </a:xfrm>
          <a:prstGeom prst="rect">
            <a:avLst/>
          </a:prstGeom>
          <a:noFill/>
        </p:spPr>
      </p:pic>
      <p:pic>
        <p:nvPicPr>
          <p:cNvPr id="2054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667000"/>
            <a:ext cx="1428750" cy="1905000"/>
          </a:xfrm>
          <a:prstGeom prst="rect">
            <a:avLst/>
          </a:prstGeom>
          <a:noFill/>
        </p:spPr>
      </p:pic>
      <p:pic>
        <p:nvPicPr>
          <p:cNvPr id="2056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2590800"/>
            <a:ext cx="1581150" cy="1905000"/>
          </a:xfrm>
          <a:prstGeom prst="rect">
            <a:avLst/>
          </a:prstGeom>
          <a:noFill/>
        </p:spPr>
      </p:pic>
      <p:pic>
        <p:nvPicPr>
          <p:cNvPr id="2058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2819400"/>
            <a:ext cx="1905000" cy="1400175"/>
          </a:xfrm>
          <a:prstGeom prst="rect">
            <a:avLst/>
          </a:prstGeom>
          <a:noFill/>
        </p:spPr>
      </p:pic>
      <p:pic>
        <p:nvPicPr>
          <p:cNvPr id="2060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724400"/>
            <a:ext cx="1514475" cy="1905000"/>
          </a:xfrm>
          <a:prstGeom prst="rect">
            <a:avLst/>
          </a:prstGeom>
          <a:noFill/>
        </p:spPr>
      </p:pic>
      <p:pic>
        <p:nvPicPr>
          <p:cNvPr id="2062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81200" y="4724400"/>
            <a:ext cx="1476375" cy="1905000"/>
          </a:xfrm>
          <a:prstGeom prst="rect">
            <a:avLst/>
          </a:prstGeom>
          <a:noFill/>
        </p:spPr>
      </p:pic>
      <p:pic>
        <p:nvPicPr>
          <p:cNvPr id="2064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57600" y="4724400"/>
            <a:ext cx="1600200" cy="1905000"/>
          </a:xfrm>
          <a:prstGeom prst="rect">
            <a:avLst/>
          </a:prstGeom>
          <a:noFill/>
        </p:spPr>
      </p:pic>
      <p:pic>
        <p:nvPicPr>
          <p:cNvPr id="2066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486400" y="4724400"/>
            <a:ext cx="1647825" cy="1905000"/>
          </a:xfrm>
          <a:prstGeom prst="rect">
            <a:avLst/>
          </a:prstGeom>
          <a:noFill/>
        </p:spPr>
      </p:pic>
      <p:pic>
        <p:nvPicPr>
          <p:cNvPr id="3" name="Picture 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43800" y="4648200"/>
            <a:ext cx="13620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33600"/>
            <a:ext cx="6731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The 900’s – Geography and History….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1657350" cy="1905000"/>
          </a:xfrm>
          <a:prstGeom prst="rect">
            <a:avLst/>
          </a:prstGeom>
          <a:noFill/>
        </p:spPr>
      </p:pic>
      <p:pic>
        <p:nvPicPr>
          <p:cNvPr id="1028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743200"/>
            <a:ext cx="1409700" cy="1905000"/>
          </a:xfrm>
          <a:prstGeom prst="rect">
            <a:avLst/>
          </a:prstGeom>
          <a:noFill/>
        </p:spPr>
      </p:pic>
      <p:pic>
        <p:nvPicPr>
          <p:cNvPr id="1030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2743200"/>
            <a:ext cx="1438275" cy="1905000"/>
          </a:xfrm>
          <a:prstGeom prst="rect">
            <a:avLst/>
          </a:prstGeom>
          <a:noFill/>
        </p:spPr>
      </p:pic>
      <p:pic>
        <p:nvPicPr>
          <p:cNvPr id="1032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2743200"/>
            <a:ext cx="1495425" cy="1905000"/>
          </a:xfrm>
          <a:prstGeom prst="rect">
            <a:avLst/>
          </a:prstGeom>
          <a:noFill/>
        </p:spPr>
      </p:pic>
      <p:pic>
        <p:nvPicPr>
          <p:cNvPr id="1034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2743200"/>
            <a:ext cx="1476375" cy="1905000"/>
          </a:xfrm>
          <a:prstGeom prst="rect">
            <a:avLst/>
          </a:prstGeom>
          <a:noFill/>
        </p:spPr>
      </p:pic>
      <p:pic>
        <p:nvPicPr>
          <p:cNvPr id="1036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4800600"/>
            <a:ext cx="1504950" cy="1905000"/>
          </a:xfrm>
          <a:prstGeom prst="rect">
            <a:avLst/>
          </a:prstGeom>
          <a:noFill/>
        </p:spPr>
      </p:pic>
      <p:pic>
        <p:nvPicPr>
          <p:cNvPr id="1038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905000" y="4800600"/>
            <a:ext cx="1762125" cy="1905000"/>
          </a:xfrm>
          <a:prstGeom prst="rect">
            <a:avLst/>
          </a:prstGeom>
          <a:noFill/>
        </p:spPr>
      </p:pic>
      <p:pic>
        <p:nvPicPr>
          <p:cNvPr id="1040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0" y="4800600"/>
            <a:ext cx="1266825" cy="1905000"/>
          </a:xfrm>
          <a:prstGeom prst="rect">
            <a:avLst/>
          </a:prstGeom>
          <a:noFill/>
        </p:spPr>
      </p:pic>
      <p:pic>
        <p:nvPicPr>
          <p:cNvPr id="1042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257800" y="4800600"/>
            <a:ext cx="1504950" cy="1905000"/>
          </a:xfrm>
          <a:prstGeom prst="rect">
            <a:avLst/>
          </a:prstGeom>
          <a:noFill/>
        </p:spPr>
      </p:pic>
      <p:pic>
        <p:nvPicPr>
          <p:cNvPr id="1044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086600" y="4800600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438400"/>
            <a:ext cx="86353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hlinkClick r:id="rId2" tooltip="Dewey Decimal Classification"/>
              </a:rPr>
              <a:t>Dewey Decimal Classification</a:t>
            </a:r>
            <a:r>
              <a:rPr lang="en-US" sz="2000" dirty="0" smtClean="0"/>
              <a:t> is a system of library classification made </a:t>
            </a:r>
          </a:p>
          <a:p>
            <a:r>
              <a:rPr lang="en-US" sz="2000" dirty="0" smtClean="0"/>
              <a:t>up of ten main classes or categories, each divided into ten secondary classes </a:t>
            </a:r>
          </a:p>
          <a:p>
            <a:r>
              <a:rPr lang="en-US" sz="2000" dirty="0" smtClean="0"/>
              <a:t>or subcategories, each having ten subdivisions. This system is a logical way of </a:t>
            </a:r>
          </a:p>
          <a:p>
            <a:r>
              <a:rPr lang="en-US" sz="2000" dirty="0" smtClean="0"/>
              <a:t>classifying a large number of different topics or subjects.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886200"/>
            <a:ext cx="83227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This system was developed by </a:t>
            </a:r>
            <a:r>
              <a:rPr lang="en-US" sz="2000" dirty="0" err="1" smtClean="0"/>
              <a:t>Melvil</a:t>
            </a:r>
            <a:r>
              <a:rPr lang="en-US" sz="2000" dirty="0" smtClean="0"/>
              <a:t> Dewey in 1876 and has been updated</a:t>
            </a:r>
          </a:p>
          <a:p>
            <a:r>
              <a:rPr lang="en-US" sz="2000" dirty="0" smtClean="0"/>
              <a:t>22 different times since then. The most recent update was in 2003.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724400"/>
            <a:ext cx="8652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We only use Dewey call numbers on non-fiction books, for fiction books and </a:t>
            </a:r>
          </a:p>
          <a:p>
            <a:r>
              <a:rPr lang="en-US" sz="2000" dirty="0" smtClean="0"/>
              <a:t>easy books we use the author’s last name.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429000"/>
            <a:ext cx="551862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tooltip="List of Dewey Decimal classes"/>
              </a:rPr>
              <a:t>000 – Computer science, information &amp; general works</a:t>
            </a:r>
            <a:endParaRPr lang="en-US" dirty="0" smtClean="0"/>
          </a:p>
          <a:p>
            <a:r>
              <a:rPr lang="en-US" dirty="0" smtClean="0">
                <a:hlinkClick r:id="rId3" tooltip="List of Dewey Decimal classes"/>
              </a:rPr>
              <a:t>100 – Philosophy and psychology</a:t>
            </a:r>
            <a:endParaRPr lang="en-US" dirty="0" smtClean="0"/>
          </a:p>
          <a:p>
            <a:r>
              <a:rPr lang="en-US" dirty="0" smtClean="0">
                <a:hlinkClick r:id="rId4" tooltip="List of Dewey Decimal classes"/>
              </a:rPr>
              <a:t>200 – Religion</a:t>
            </a:r>
            <a:endParaRPr lang="en-US" dirty="0" smtClean="0"/>
          </a:p>
          <a:p>
            <a:r>
              <a:rPr lang="en-US" dirty="0" smtClean="0">
                <a:hlinkClick r:id="rId5" tooltip="List of Dewey Decimal classes"/>
              </a:rPr>
              <a:t>300 – Social sciences</a:t>
            </a:r>
            <a:endParaRPr lang="en-US" dirty="0" smtClean="0"/>
          </a:p>
          <a:p>
            <a:r>
              <a:rPr lang="en-US" dirty="0" smtClean="0">
                <a:hlinkClick r:id="rId6" tooltip="List of Dewey Decimal classes"/>
              </a:rPr>
              <a:t>400 – Language</a:t>
            </a:r>
            <a:endParaRPr lang="en-US" dirty="0" smtClean="0"/>
          </a:p>
          <a:p>
            <a:r>
              <a:rPr lang="en-US" dirty="0" smtClean="0">
                <a:hlinkClick r:id="rId7" tooltip="List of Dewey Decimal classes"/>
              </a:rPr>
              <a:t>500 – Science</a:t>
            </a:r>
            <a:r>
              <a:rPr lang="en-US" dirty="0" smtClean="0"/>
              <a:t> (including mathematics)</a:t>
            </a:r>
          </a:p>
          <a:p>
            <a:r>
              <a:rPr lang="en-US" dirty="0" smtClean="0">
                <a:hlinkClick r:id="rId8" tooltip="List of Dewey Decimal classes"/>
              </a:rPr>
              <a:t>600 – Technology</a:t>
            </a:r>
            <a:endParaRPr lang="en-US" dirty="0" smtClean="0"/>
          </a:p>
          <a:p>
            <a:r>
              <a:rPr lang="en-US" dirty="0" smtClean="0">
                <a:hlinkClick r:id="rId9" tooltip="List of Dewey Decimal classes"/>
              </a:rPr>
              <a:t>700 – Arts and recreation</a:t>
            </a:r>
            <a:endParaRPr lang="en-US" dirty="0" smtClean="0"/>
          </a:p>
          <a:p>
            <a:r>
              <a:rPr lang="en-US" dirty="0" smtClean="0">
                <a:hlinkClick r:id="rId10" tooltip="List of Dewey Decimal classes"/>
              </a:rPr>
              <a:t>800 – Literature</a:t>
            </a:r>
            <a:endParaRPr lang="en-US" dirty="0" smtClean="0"/>
          </a:p>
          <a:p>
            <a:r>
              <a:rPr lang="en-US" dirty="0" smtClean="0">
                <a:hlinkClick r:id="rId11" tooltip="List of Dewey Decimal classes"/>
              </a:rPr>
              <a:t>900 – History, geography, and biography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2590800"/>
            <a:ext cx="6371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Here are the ten main topics used for the Dewey System: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2667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057400"/>
            <a:ext cx="3909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000’s (001 – 099)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743200"/>
            <a:ext cx="5056962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000 – Generalities</a:t>
            </a:r>
          </a:p>
          <a:p>
            <a:r>
              <a:rPr lang="en-US" sz="2400" dirty="0" smtClean="0"/>
              <a:t>010 – Bibliography</a:t>
            </a:r>
          </a:p>
          <a:p>
            <a:r>
              <a:rPr lang="en-US" sz="2400" dirty="0" smtClean="0"/>
              <a:t>020 – Library sciences</a:t>
            </a:r>
          </a:p>
          <a:p>
            <a:r>
              <a:rPr lang="en-US" sz="2400" dirty="0" smtClean="0"/>
              <a:t>030 – Encyclopedia and mixed topics</a:t>
            </a:r>
          </a:p>
          <a:p>
            <a:r>
              <a:rPr lang="en-US" sz="2400" dirty="0" smtClean="0"/>
              <a:t>050 – Serials and Indexes</a:t>
            </a:r>
          </a:p>
          <a:p>
            <a:r>
              <a:rPr lang="en-US" sz="2400" dirty="0" smtClean="0"/>
              <a:t>060 – Museums</a:t>
            </a:r>
          </a:p>
          <a:p>
            <a:r>
              <a:rPr lang="en-US" sz="2400" dirty="0" smtClean="0"/>
              <a:t>070 – Journalism, News Media</a:t>
            </a:r>
          </a:p>
          <a:p>
            <a:r>
              <a:rPr lang="en-US" sz="2400" dirty="0" smtClean="0"/>
              <a:t>080 – General collections</a:t>
            </a:r>
          </a:p>
          <a:p>
            <a:r>
              <a:rPr lang="en-US" sz="2400" dirty="0" smtClean="0"/>
              <a:t>090 – Manuscripts and Rare books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981200"/>
            <a:ext cx="3473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Books listed under 000’s: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0962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90800"/>
            <a:ext cx="1485900" cy="1905000"/>
          </a:xfrm>
          <a:prstGeom prst="rect">
            <a:avLst/>
          </a:prstGeom>
          <a:noFill/>
        </p:spPr>
      </p:pic>
      <p:pic>
        <p:nvPicPr>
          <p:cNvPr id="40964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590800"/>
            <a:ext cx="1485900" cy="1905000"/>
          </a:xfrm>
          <a:prstGeom prst="rect">
            <a:avLst/>
          </a:prstGeom>
          <a:noFill/>
        </p:spPr>
      </p:pic>
      <p:pic>
        <p:nvPicPr>
          <p:cNvPr id="40968" name="Picture 8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2590800"/>
            <a:ext cx="1485900" cy="1905000"/>
          </a:xfrm>
          <a:prstGeom prst="rect">
            <a:avLst/>
          </a:prstGeom>
          <a:noFill/>
        </p:spPr>
      </p:pic>
      <p:pic>
        <p:nvPicPr>
          <p:cNvPr id="40970" name="Picture 10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2590800"/>
            <a:ext cx="1781175" cy="1905000"/>
          </a:xfrm>
          <a:prstGeom prst="rect">
            <a:avLst/>
          </a:prstGeom>
          <a:noFill/>
        </p:spPr>
      </p:pic>
      <p:pic>
        <p:nvPicPr>
          <p:cNvPr id="40972" name="Picture 12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4724400"/>
            <a:ext cx="1905000" cy="1895476"/>
          </a:xfrm>
          <a:prstGeom prst="rect">
            <a:avLst/>
          </a:prstGeom>
          <a:noFill/>
        </p:spPr>
      </p:pic>
      <p:pic>
        <p:nvPicPr>
          <p:cNvPr id="40974" name="Picture 14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62200" y="4724400"/>
            <a:ext cx="1504950" cy="1905000"/>
          </a:xfrm>
          <a:prstGeom prst="rect">
            <a:avLst/>
          </a:prstGeom>
          <a:noFill/>
        </p:spPr>
      </p:pic>
      <p:pic>
        <p:nvPicPr>
          <p:cNvPr id="40976" name="Picture 16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24775" y="2590800"/>
            <a:ext cx="1419225" cy="1905000"/>
          </a:xfrm>
          <a:prstGeom prst="rect">
            <a:avLst/>
          </a:prstGeom>
          <a:noFill/>
        </p:spPr>
      </p:pic>
      <p:pic>
        <p:nvPicPr>
          <p:cNvPr id="40978" name="Picture 18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38600" y="4724400"/>
            <a:ext cx="1695450" cy="1905000"/>
          </a:xfrm>
          <a:prstGeom prst="rect">
            <a:avLst/>
          </a:prstGeom>
          <a:noFill/>
        </p:spPr>
      </p:pic>
      <p:pic>
        <p:nvPicPr>
          <p:cNvPr id="40980" name="Picture 20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019800" y="4724400"/>
            <a:ext cx="1314450" cy="1905000"/>
          </a:xfrm>
          <a:prstGeom prst="rect">
            <a:avLst/>
          </a:prstGeom>
          <a:noFill/>
        </p:spPr>
      </p:pic>
      <p:pic>
        <p:nvPicPr>
          <p:cNvPr id="40982" name="Picture 22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43800" y="4724400"/>
            <a:ext cx="11811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981200"/>
            <a:ext cx="4231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books listed under 000’s: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6082" name="Picture 2" descr="Click for more information on this titl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1362075" cy="1905000"/>
          </a:xfrm>
          <a:prstGeom prst="rect">
            <a:avLst/>
          </a:prstGeom>
          <a:noFill/>
        </p:spPr>
      </p:pic>
      <p:pic>
        <p:nvPicPr>
          <p:cNvPr id="46084" name="Picture 4" descr="Click for more information on this tit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514600"/>
            <a:ext cx="1419225" cy="1905000"/>
          </a:xfrm>
          <a:prstGeom prst="rect">
            <a:avLst/>
          </a:prstGeom>
          <a:noFill/>
        </p:spPr>
      </p:pic>
      <p:pic>
        <p:nvPicPr>
          <p:cNvPr id="46086" name="Picture 6" descr="Click for more information on this titl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514600"/>
            <a:ext cx="1524000" cy="1905000"/>
          </a:xfrm>
          <a:prstGeom prst="rect">
            <a:avLst/>
          </a:prstGeom>
          <a:noFill/>
        </p:spPr>
      </p:pic>
      <p:pic>
        <p:nvPicPr>
          <p:cNvPr id="46088" name="Picture 8" descr="Click for more information on this titl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514600"/>
            <a:ext cx="1371600" cy="1905000"/>
          </a:xfrm>
          <a:prstGeom prst="rect">
            <a:avLst/>
          </a:prstGeom>
          <a:noFill/>
        </p:spPr>
      </p:pic>
      <p:pic>
        <p:nvPicPr>
          <p:cNvPr id="46090" name="Picture 10" descr="Click for more information on this titl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0" y="2514600"/>
            <a:ext cx="1371600" cy="1905000"/>
          </a:xfrm>
          <a:prstGeom prst="rect">
            <a:avLst/>
          </a:prstGeom>
          <a:noFill/>
        </p:spPr>
      </p:pic>
      <p:pic>
        <p:nvPicPr>
          <p:cNvPr id="46092" name="Picture 12" descr="Click for more information on this title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2514600"/>
            <a:ext cx="1333500" cy="1905000"/>
          </a:xfrm>
          <a:prstGeom prst="rect">
            <a:avLst/>
          </a:prstGeom>
          <a:noFill/>
        </p:spPr>
      </p:pic>
      <p:pic>
        <p:nvPicPr>
          <p:cNvPr id="46094" name="Picture 14" descr="Click for more information on this title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724400"/>
            <a:ext cx="1266825" cy="1905000"/>
          </a:xfrm>
          <a:prstGeom prst="rect">
            <a:avLst/>
          </a:prstGeom>
          <a:noFill/>
        </p:spPr>
      </p:pic>
      <p:pic>
        <p:nvPicPr>
          <p:cNvPr id="46096" name="Picture 16" descr="Click for more information on this titl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0" y="4724400"/>
            <a:ext cx="1562100" cy="1905000"/>
          </a:xfrm>
          <a:prstGeom prst="rect">
            <a:avLst/>
          </a:prstGeom>
          <a:noFill/>
        </p:spPr>
      </p:pic>
      <p:pic>
        <p:nvPicPr>
          <p:cNvPr id="46098" name="Picture 18" descr="Click for more information on this title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76600" y="4724400"/>
            <a:ext cx="1905000" cy="1905000"/>
          </a:xfrm>
          <a:prstGeom prst="rect">
            <a:avLst/>
          </a:prstGeom>
          <a:noFill/>
        </p:spPr>
      </p:pic>
      <p:pic>
        <p:nvPicPr>
          <p:cNvPr id="46100" name="Picture 20" descr="Click for more information on this title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410200" y="4724400"/>
            <a:ext cx="1905000" cy="1905000"/>
          </a:xfrm>
          <a:prstGeom prst="rect">
            <a:avLst/>
          </a:prstGeom>
          <a:noFill/>
        </p:spPr>
      </p:pic>
      <p:pic>
        <p:nvPicPr>
          <p:cNvPr id="46102" name="Picture 22" descr="Click for more information on this title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467600" y="4724400"/>
            <a:ext cx="14573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229600" cy="1828800"/>
          </a:xfrm>
        </p:spPr>
        <p:txBody>
          <a:bodyPr/>
          <a:lstStyle/>
          <a:p>
            <a:r>
              <a:rPr lang="en-US" dirty="0" smtClean="0"/>
              <a:t>The Dewey Decimal System</a:t>
            </a:r>
            <a:endParaRPr lang="en-US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09800"/>
            <a:ext cx="33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100’s (100 – 199):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124200"/>
            <a:ext cx="5486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100 – Philosophy and Psychology</a:t>
            </a:r>
          </a:p>
          <a:p>
            <a:r>
              <a:rPr lang="en-US" dirty="0" smtClean="0"/>
              <a:t>110 – Metaphysics</a:t>
            </a:r>
          </a:p>
          <a:p>
            <a:r>
              <a:rPr lang="en-US" dirty="0" smtClean="0"/>
              <a:t>120 – Epistemology</a:t>
            </a:r>
          </a:p>
          <a:p>
            <a:r>
              <a:rPr lang="en-US" dirty="0" smtClean="0"/>
              <a:t>130 – Paranormal Phenomena  (ghosts)</a:t>
            </a:r>
          </a:p>
          <a:p>
            <a:r>
              <a:rPr lang="en-US" dirty="0" smtClean="0"/>
              <a:t>140 – Philosophical Schools</a:t>
            </a:r>
          </a:p>
          <a:p>
            <a:r>
              <a:rPr lang="en-US" dirty="0" smtClean="0"/>
              <a:t>150 – Psychology</a:t>
            </a:r>
          </a:p>
          <a:p>
            <a:r>
              <a:rPr lang="en-US" dirty="0" smtClean="0"/>
              <a:t>160 – Logic</a:t>
            </a:r>
          </a:p>
          <a:p>
            <a:r>
              <a:rPr lang="en-US" dirty="0" smtClean="0"/>
              <a:t>170 – Ethics (morals)</a:t>
            </a:r>
          </a:p>
          <a:p>
            <a:r>
              <a:rPr lang="en-US" dirty="0" smtClean="0"/>
              <a:t>180 – Ancient, medieval, and Oriental philosophy</a:t>
            </a:r>
          </a:p>
          <a:p>
            <a:r>
              <a:rPr lang="en-US" dirty="0" smtClean="0"/>
              <a:t>190 – Modern Western philosophy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1066</Words>
  <Application>Microsoft Office PowerPoint</Application>
  <PresentationFormat>On-screen Show (4:3)</PresentationFormat>
  <Paragraphs>191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Flow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  <vt:lpstr>The Dewey Decimal System</vt:lpstr>
    </vt:vector>
  </TitlesOfParts>
  <Company>RCAS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Dewey Decimal System</dc:title>
  <dc:creator>cosiejef</dc:creator>
  <cp:lastModifiedBy>RCAS</cp:lastModifiedBy>
  <cp:revision>51</cp:revision>
  <dcterms:created xsi:type="dcterms:W3CDTF">2010-02-08T16:05:23Z</dcterms:created>
  <dcterms:modified xsi:type="dcterms:W3CDTF">2011-01-26T22:48:44Z</dcterms:modified>
</cp:coreProperties>
</file>