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62C0B-E7C4-4BB4-8268-EEA8637F187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41119-DC6B-4C01-8F38-A1C849A139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Encyclopedia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/>
          <a:lstStyle/>
          <a:p>
            <a:pPr algn="l"/>
            <a:r>
              <a:rPr lang="en-US" dirty="0" smtClean="0"/>
              <a:t>Encyclopedia </a:t>
            </a:r>
            <a:r>
              <a:rPr lang="en-US" b="1" dirty="0" smtClean="0"/>
              <a:t>:</a:t>
            </a:r>
            <a:r>
              <a:rPr lang="en-US" dirty="0" smtClean="0"/>
              <a:t> a work that contains information on all branches of knowledge or treats comprehensively a particular branch of knowledge usually in articles arranged alphabetically often by subject.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Encyclopedia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Edition – What year the set was published</a:t>
            </a:r>
          </a:p>
          <a:p>
            <a:r>
              <a:rPr lang="en-US" dirty="0" smtClean="0"/>
              <a:t>Volume – What number in the set, also what letters are covered in that volume.</a:t>
            </a:r>
          </a:p>
          <a:p>
            <a:r>
              <a:rPr lang="en-US" dirty="0" smtClean="0"/>
              <a:t>Guide words – The words at the top of the page that tell you what articles are on that page.</a:t>
            </a:r>
          </a:p>
          <a:p>
            <a:r>
              <a:rPr lang="en-US" dirty="0" smtClean="0"/>
              <a:t>Article – The information written about a certain topic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Encyclopedia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– photos of people, places, and events.</a:t>
            </a:r>
          </a:p>
          <a:p>
            <a:r>
              <a:rPr lang="en-US" dirty="0" smtClean="0"/>
              <a:t>Picture captions – the words under a picture that tell you what the picture is about.</a:t>
            </a:r>
          </a:p>
          <a:p>
            <a:r>
              <a:rPr lang="en-US" dirty="0" smtClean="0"/>
              <a:t>Maps – Show you different places and other information.</a:t>
            </a:r>
          </a:p>
          <a:p>
            <a:r>
              <a:rPr lang="en-US" dirty="0" smtClean="0"/>
              <a:t>Diagrams – Show you how something works.</a:t>
            </a:r>
          </a:p>
          <a:p>
            <a:r>
              <a:rPr lang="en-US" dirty="0" smtClean="0"/>
              <a:t>Charts and Tables – provide extra information.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Guide and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separate volume in the World Books. In some other sets they are at the back of each volume.</a:t>
            </a:r>
          </a:p>
          <a:p>
            <a:r>
              <a:rPr lang="en-US" dirty="0" smtClean="0"/>
              <a:t>The Research Guide is designed to help answer questions about how to research information and how to write reports.</a:t>
            </a:r>
          </a:p>
          <a:p>
            <a:r>
              <a:rPr lang="en-US" dirty="0" smtClean="0"/>
              <a:t>The index lists all of the sets topics in alphabetical order and tells you where to find the articles about those topics.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214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Encyclopedia Skills</vt:lpstr>
      <vt:lpstr>Encyclopedia Tools</vt:lpstr>
      <vt:lpstr>Encyclopedia Tools</vt:lpstr>
      <vt:lpstr>Research Guide and Index</vt:lpstr>
    </vt:vector>
  </TitlesOfParts>
  <Company>RCAS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Encyclopedia Skills</dc:title>
  <dc:creator>RCAS</dc:creator>
  <cp:lastModifiedBy>RCAS</cp:lastModifiedBy>
  <cp:revision>3</cp:revision>
  <dcterms:created xsi:type="dcterms:W3CDTF">2011-02-09T17:26:21Z</dcterms:created>
  <dcterms:modified xsi:type="dcterms:W3CDTF">2013-01-24T14:32:24Z</dcterms:modified>
</cp:coreProperties>
</file>