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8" r:id="rId5"/>
    <p:sldId id="264" r:id="rId6"/>
    <p:sldId id="265" r:id="rId7"/>
    <p:sldId id="263" r:id="rId8"/>
    <p:sldId id="266" r:id="rId9"/>
    <p:sldId id="267" r:id="rId10"/>
    <p:sldId id="274" r:id="rId11"/>
    <p:sldId id="268" r:id="rId12"/>
    <p:sldId id="270" r:id="rId13"/>
    <p:sldId id="269" r:id="rId14"/>
    <p:sldId id="271" r:id="rId15"/>
    <p:sldId id="272" r:id="rId16"/>
    <p:sldId id="273" r:id="rId17"/>
    <p:sldId id="259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F4C5-79C8-4864-9FEE-24CEA4DF963C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5B73-EE3F-4E10-A7B7-0D2088EDF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F4C5-79C8-4864-9FEE-24CEA4DF963C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5B73-EE3F-4E10-A7B7-0D2088EDF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F4C5-79C8-4864-9FEE-24CEA4DF963C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5B73-EE3F-4E10-A7B7-0D2088EDF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F4C5-79C8-4864-9FEE-24CEA4DF963C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5B73-EE3F-4E10-A7B7-0D2088EDF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F4C5-79C8-4864-9FEE-24CEA4DF963C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5B73-EE3F-4E10-A7B7-0D2088EDF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F4C5-79C8-4864-9FEE-24CEA4DF963C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5B73-EE3F-4E10-A7B7-0D2088EDF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F4C5-79C8-4864-9FEE-24CEA4DF963C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5B73-EE3F-4E10-A7B7-0D2088EDF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F4C5-79C8-4864-9FEE-24CEA4DF963C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5B73-EE3F-4E10-A7B7-0D2088EDF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F4C5-79C8-4864-9FEE-24CEA4DF963C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5B73-EE3F-4E10-A7B7-0D2088EDF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F4C5-79C8-4864-9FEE-24CEA4DF963C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5B73-EE3F-4E10-A7B7-0D2088EDF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F4C5-79C8-4864-9FEE-24CEA4DF963C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E05B73-EE3F-4E10-A7B7-0D2088EDFB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1CF4C5-79C8-4864-9FEE-24CEA4DF963C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E05B73-EE3F-4E10-A7B7-0D2088EDFBC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Atlas</a:t>
            </a:r>
            <a:endParaRPr lang="en-US" sz="9600" dirty="0"/>
          </a:p>
        </p:txBody>
      </p:sp>
      <p:pic>
        <p:nvPicPr>
          <p:cNvPr id="23554" name="Picture 2" descr="http://ts1.mm.bing.net/images/thumbnail.aspx?q=1758026929804&amp;id=1ff90d136ef79d752d9229ddadb9ffb9&amp;url=http%3a%2f%2fwww.travelbugbooks.ca%2fcover%2fpopupatl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43200"/>
            <a:ext cx="1419225" cy="1524001"/>
          </a:xfrm>
          <a:prstGeom prst="rect">
            <a:avLst/>
          </a:prstGeom>
          <a:noFill/>
        </p:spPr>
      </p:pic>
      <p:pic>
        <p:nvPicPr>
          <p:cNvPr id="23556" name="Picture 4" descr="http://ts4.mm.bing.net/images/thumbnail.aspx?q=1636213198147&amp;id=45ac743f6006ab5a61b0dd917bfc45a7&amp;url=http%3a%2f%2fwww.educationworld.com%2fa_images%2fatla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743200"/>
            <a:ext cx="933450" cy="1524001"/>
          </a:xfrm>
          <a:prstGeom prst="rect">
            <a:avLst/>
          </a:prstGeom>
          <a:noFill/>
        </p:spPr>
      </p:pic>
      <p:pic>
        <p:nvPicPr>
          <p:cNvPr id="23558" name="Picture 6" descr="http://ts1.mm.bing.net/images/thumbnail.aspx?q=1717773078080&amp;id=e05866c511cbb4b640f99cfdd66d4961&amp;url=http%3a%2f%2fwww.travelbugbooks.ca%2fcover%2foxfordatl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743200"/>
            <a:ext cx="1143000" cy="1524001"/>
          </a:xfrm>
          <a:prstGeom prst="rect">
            <a:avLst/>
          </a:prstGeom>
          <a:noFill/>
        </p:spPr>
      </p:pic>
      <p:pic>
        <p:nvPicPr>
          <p:cNvPr id="23560" name="Picture 8" descr="http://ts4.mm.bing.net/images/thumbnail.aspx?q=1511837928647&amp;id=010fc3ec0fc3dde3d4a1533908c53915&amp;url=http%3a%2f%2fwww.mapshop.com%2fAtlas%2fDelorme-Atlas-and-Gazetteer%2fKS_15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724400"/>
            <a:ext cx="1076325" cy="1524001"/>
          </a:xfrm>
          <a:prstGeom prst="rect">
            <a:avLst/>
          </a:prstGeom>
          <a:noFill/>
        </p:spPr>
      </p:pic>
      <p:pic>
        <p:nvPicPr>
          <p:cNvPr id="23562" name="Picture 10" descr="http://ts3.mm.bing.net/images/thumbnail.aspx?q=1691116769714&amp;id=040d365b4033c9b864860934a674ebc5&amp;url=http%3a%2f%2fwww.deskmap.com%2fimages%2frr_atlascover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4724400"/>
            <a:ext cx="1152525" cy="1524001"/>
          </a:xfrm>
          <a:prstGeom prst="rect">
            <a:avLst/>
          </a:prstGeom>
          <a:noFill/>
        </p:spPr>
      </p:pic>
      <p:pic>
        <p:nvPicPr>
          <p:cNvPr id="23564" name="Picture 12" descr="http://ts3.mm.bing.net/images/thumbnail.aspx?q=1676775329630&amp;id=6d03e5c75dde0d2b2ad2037ec7bca271&amp;url=http%3a%2f%2ftuffymap.com%2fimages%2fproducts%2f09_road_atlas_front_cov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4800600"/>
            <a:ext cx="1095375" cy="1524001"/>
          </a:xfrm>
          <a:prstGeom prst="rect">
            <a:avLst/>
          </a:prstGeom>
          <a:noFill/>
        </p:spPr>
      </p:pic>
      <p:pic>
        <p:nvPicPr>
          <p:cNvPr id="23566" name="Picture 14" descr="http://ts2.mm.bing.net/images/thumbnail.aspx?q=1650618078769&amp;id=b89a472c116e5b1b691be420737cd73a&amp;url=http%3a%2f%2fwww.gps-units.com%2fstreetatlascover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4800600"/>
            <a:ext cx="1162050" cy="1524001"/>
          </a:xfrm>
          <a:prstGeom prst="rect">
            <a:avLst/>
          </a:prstGeom>
          <a:noFill/>
        </p:spPr>
      </p:pic>
      <p:pic>
        <p:nvPicPr>
          <p:cNvPr id="23568" name="Picture 16" descr="http://ts4.mm.bing.net/images/thumbnail.aspx?q=1424975739843&amp;id=e50ff6781565e2302911c75f489ff1dd&amp;url=http%3a%2f%2fwww.mindbird.com%2fThomas%2520AZ%2520Atlas%2520cov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7600" y="2743200"/>
            <a:ext cx="1276350" cy="1524001"/>
          </a:xfrm>
          <a:prstGeom prst="rect">
            <a:avLst/>
          </a:prstGeom>
          <a:noFill/>
        </p:spPr>
      </p:pic>
      <p:pic>
        <p:nvPicPr>
          <p:cNvPr id="23570" name="Picture 18" descr="http://ts1.mm.bing.net/images/thumbnail.aspx?q=1794158696720&amp;id=31097ffb04090229c4badf902141ac72&amp;url=http%3a%2f%2fwww.capstonepub.com%2fproduct%2fcovers_lg%2f978140483887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0" y="4800600"/>
            <a:ext cx="1209675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851648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smtClean="0"/>
              <a:t>Atlas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1447800"/>
            <a:ext cx="4476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Parts of an Atlas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895600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Grid – a way to reference a certain place or position on a map. </a:t>
            </a:r>
          </a:p>
          <a:p>
            <a:r>
              <a:rPr lang="en-US" sz="2400" dirty="0" smtClean="0"/>
              <a:t>It divides the map into small units and makes it easier to find things. </a:t>
            </a:r>
            <a:endParaRPr lang="en-US" sz="2400" dirty="0"/>
          </a:p>
        </p:txBody>
      </p:sp>
      <p:pic>
        <p:nvPicPr>
          <p:cNvPr id="1026" name="Picture 2" descr="http://techcenter.jefferson.kctcs.edu/RS/pictures/York_Grid_Map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390775"/>
            <a:ext cx="5715000" cy="446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smtClean="0"/>
              <a:t>Atlas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1371600"/>
            <a:ext cx="3960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Types of Maps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286000"/>
            <a:ext cx="6476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Political Maps</a:t>
            </a:r>
            <a:r>
              <a:rPr lang="en-US" sz="2400" dirty="0" smtClean="0"/>
              <a:t> – mainly show political features like boundaries, cities, states, and capitals.</a:t>
            </a:r>
            <a:endParaRPr lang="en-US" sz="2400" b="1" u="sng" dirty="0"/>
          </a:p>
        </p:txBody>
      </p:sp>
      <p:pic>
        <p:nvPicPr>
          <p:cNvPr id="37890" name="Picture 2" descr="http://forthepeopleofthepeople.com/images/Map-US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124200"/>
            <a:ext cx="4400550" cy="33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smtClean="0"/>
              <a:t>Atlas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1371600"/>
            <a:ext cx="3960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Types of Maps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2860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Physical Maps</a:t>
            </a:r>
            <a:r>
              <a:rPr lang="en-US" sz="2400" dirty="0" smtClean="0"/>
              <a:t> – focus more on showing geographical details like: mountains, rivers, lakes, oceans, deserts, forests, and other naturally occurring landmarks. </a:t>
            </a:r>
            <a:endParaRPr lang="en-US" sz="2400" b="1" u="sng" dirty="0"/>
          </a:p>
        </p:txBody>
      </p:sp>
      <p:pic>
        <p:nvPicPr>
          <p:cNvPr id="38914" name="Picture 2" descr="http://www.map-of-usa.co.uk/images/physical-map-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616551"/>
            <a:ext cx="4572000" cy="3241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6002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Atlas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447800"/>
            <a:ext cx="5557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Other types of maps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438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Climate and weather – shows typical temperature and 				    seasonal conditions.</a:t>
            </a:r>
            <a:endParaRPr lang="en-US" sz="2400" dirty="0"/>
          </a:p>
        </p:txBody>
      </p:sp>
      <p:pic>
        <p:nvPicPr>
          <p:cNvPr id="36866" name="Picture 2" descr="http://img143.imageshack.us/img143/3521/climatezonemapfj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555946"/>
            <a:ext cx="5562600" cy="3302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6002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Atlas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219200"/>
            <a:ext cx="5557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Other types of maps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057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Land use maps </a:t>
            </a:r>
            <a:r>
              <a:rPr lang="en-US" sz="2400" dirty="0" smtClean="0"/>
              <a:t>– show what types of things the land is being used for and what types of resources are found there.</a:t>
            </a:r>
            <a:endParaRPr lang="en-US" sz="2400" dirty="0"/>
          </a:p>
        </p:txBody>
      </p:sp>
      <p:pic>
        <p:nvPicPr>
          <p:cNvPr id="39938" name="Picture 2" descr="http://media.maps.com/magellan/Images/iala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924175"/>
            <a:ext cx="5238750" cy="393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6002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Atlas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447800"/>
            <a:ext cx="5557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Other types of maps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286000"/>
            <a:ext cx="716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Population Density maps – show where people are concentrated by giving persons per square mile information.</a:t>
            </a:r>
            <a:endParaRPr lang="en-US" sz="2400" dirty="0"/>
          </a:p>
        </p:txBody>
      </p:sp>
      <p:pic>
        <p:nvPicPr>
          <p:cNvPr id="41986" name="Picture 2" descr="http://upload.wikimedia.org/wikipedia/commons/thumb/9/91/USA_2000_population_density.png/800px-USA_2000_population_dens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124200"/>
            <a:ext cx="5334000" cy="3380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6002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Atlas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447800"/>
            <a:ext cx="5557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Other types of maps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438400"/>
            <a:ext cx="3428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Historical Maps – show a certain area the way that it was during the past. May also track locations and movements of historical events.</a:t>
            </a:r>
            <a:endParaRPr lang="en-US" sz="2400" dirty="0"/>
          </a:p>
        </p:txBody>
      </p:sp>
      <p:pic>
        <p:nvPicPr>
          <p:cNvPr id="40962" name="Picture 2" descr="http://www.lib.utexas.edu/maps/historical/west_expansion_1803-1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280576"/>
            <a:ext cx="5029200" cy="4577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Atlas</a:t>
            </a:r>
            <a:endParaRPr lang="en-US" sz="9600" dirty="0"/>
          </a:p>
        </p:txBody>
      </p:sp>
      <p:pic>
        <p:nvPicPr>
          <p:cNvPr id="23554" name="Picture 2" descr="http://ts1.mm.bing.net/images/thumbnail.aspx?q=1758026929804&amp;id=1ff90d136ef79d752d9229ddadb9ffb9&amp;url=http%3a%2f%2fwww.travelbugbooks.ca%2fcover%2fpopupatl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43200"/>
            <a:ext cx="1419225" cy="1524001"/>
          </a:xfrm>
          <a:prstGeom prst="rect">
            <a:avLst/>
          </a:prstGeom>
          <a:noFill/>
        </p:spPr>
      </p:pic>
      <p:pic>
        <p:nvPicPr>
          <p:cNvPr id="23556" name="Picture 4" descr="http://ts4.mm.bing.net/images/thumbnail.aspx?q=1636213198147&amp;id=45ac743f6006ab5a61b0dd917bfc45a7&amp;url=http%3a%2f%2fwww.educationworld.com%2fa_images%2fatla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743200"/>
            <a:ext cx="933450" cy="1524001"/>
          </a:xfrm>
          <a:prstGeom prst="rect">
            <a:avLst/>
          </a:prstGeom>
          <a:noFill/>
        </p:spPr>
      </p:pic>
      <p:pic>
        <p:nvPicPr>
          <p:cNvPr id="23558" name="Picture 6" descr="http://ts1.mm.bing.net/images/thumbnail.aspx?q=1717773078080&amp;id=e05866c511cbb4b640f99cfdd66d4961&amp;url=http%3a%2f%2fwww.travelbugbooks.ca%2fcover%2foxfordatl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743200"/>
            <a:ext cx="1143000" cy="1524001"/>
          </a:xfrm>
          <a:prstGeom prst="rect">
            <a:avLst/>
          </a:prstGeom>
          <a:noFill/>
        </p:spPr>
      </p:pic>
      <p:pic>
        <p:nvPicPr>
          <p:cNvPr id="23560" name="Picture 8" descr="http://ts4.mm.bing.net/images/thumbnail.aspx?q=1511837928647&amp;id=010fc3ec0fc3dde3d4a1533908c53915&amp;url=http%3a%2f%2fwww.mapshop.com%2fAtlas%2fDelorme-Atlas-and-Gazetteer%2fKS_15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724400"/>
            <a:ext cx="1076325" cy="1524001"/>
          </a:xfrm>
          <a:prstGeom prst="rect">
            <a:avLst/>
          </a:prstGeom>
          <a:noFill/>
        </p:spPr>
      </p:pic>
      <p:pic>
        <p:nvPicPr>
          <p:cNvPr id="23562" name="Picture 10" descr="http://ts3.mm.bing.net/images/thumbnail.aspx?q=1691116769714&amp;id=040d365b4033c9b864860934a674ebc5&amp;url=http%3a%2f%2fwww.deskmap.com%2fimages%2frr_atlascover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4724400"/>
            <a:ext cx="1152525" cy="1524001"/>
          </a:xfrm>
          <a:prstGeom prst="rect">
            <a:avLst/>
          </a:prstGeom>
          <a:noFill/>
        </p:spPr>
      </p:pic>
      <p:pic>
        <p:nvPicPr>
          <p:cNvPr id="23564" name="Picture 12" descr="http://ts3.mm.bing.net/images/thumbnail.aspx?q=1676775329630&amp;id=6d03e5c75dde0d2b2ad2037ec7bca271&amp;url=http%3a%2f%2ftuffymap.com%2fimages%2fproducts%2f09_road_atlas_front_cov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4800600"/>
            <a:ext cx="1095375" cy="1524001"/>
          </a:xfrm>
          <a:prstGeom prst="rect">
            <a:avLst/>
          </a:prstGeom>
          <a:noFill/>
        </p:spPr>
      </p:pic>
      <p:pic>
        <p:nvPicPr>
          <p:cNvPr id="23566" name="Picture 14" descr="http://ts2.mm.bing.net/images/thumbnail.aspx?q=1650618078769&amp;id=b89a472c116e5b1b691be420737cd73a&amp;url=http%3a%2f%2fwww.gps-units.com%2fstreetatlascover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4800600"/>
            <a:ext cx="1162050" cy="1524001"/>
          </a:xfrm>
          <a:prstGeom prst="rect">
            <a:avLst/>
          </a:prstGeom>
          <a:noFill/>
        </p:spPr>
      </p:pic>
      <p:pic>
        <p:nvPicPr>
          <p:cNvPr id="23568" name="Picture 16" descr="http://ts4.mm.bing.net/images/thumbnail.aspx?q=1424975739843&amp;id=e50ff6781565e2302911c75f489ff1dd&amp;url=http%3a%2f%2fwww.mindbird.com%2fThomas%2520AZ%2520Atlas%2520cov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7600" y="2743200"/>
            <a:ext cx="1276350" cy="1524001"/>
          </a:xfrm>
          <a:prstGeom prst="rect">
            <a:avLst/>
          </a:prstGeom>
          <a:noFill/>
        </p:spPr>
      </p:pic>
      <p:pic>
        <p:nvPicPr>
          <p:cNvPr id="23570" name="Picture 18" descr="http://ts1.mm.bing.net/images/thumbnail.aspx?q=1794158696720&amp;id=31097ffb04090229c4badf902141ac72&amp;url=http%3a%2f%2fwww.capstonepub.com%2fproduct%2fcovers_lg%2f978140483887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0" y="4800600"/>
            <a:ext cx="1209675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Atlas</a:t>
            </a:r>
            <a:endParaRPr lang="en-US" sz="9600" dirty="0"/>
          </a:p>
        </p:txBody>
      </p:sp>
      <p:pic>
        <p:nvPicPr>
          <p:cNvPr id="23554" name="Picture 2" descr="http://ts1.mm.bing.net/images/thumbnail.aspx?q=1758026929804&amp;id=1ff90d136ef79d752d9229ddadb9ffb9&amp;url=http%3a%2f%2fwww.travelbugbooks.ca%2fcover%2fpopupatl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43200"/>
            <a:ext cx="1419225" cy="1524001"/>
          </a:xfrm>
          <a:prstGeom prst="rect">
            <a:avLst/>
          </a:prstGeom>
          <a:noFill/>
        </p:spPr>
      </p:pic>
      <p:pic>
        <p:nvPicPr>
          <p:cNvPr id="23556" name="Picture 4" descr="http://ts4.mm.bing.net/images/thumbnail.aspx?q=1636213198147&amp;id=45ac743f6006ab5a61b0dd917bfc45a7&amp;url=http%3a%2f%2fwww.educationworld.com%2fa_images%2fatla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743200"/>
            <a:ext cx="933450" cy="1524001"/>
          </a:xfrm>
          <a:prstGeom prst="rect">
            <a:avLst/>
          </a:prstGeom>
          <a:noFill/>
        </p:spPr>
      </p:pic>
      <p:pic>
        <p:nvPicPr>
          <p:cNvPr id="23558" name="Picture 6" descr="http://ts1.mm.bing.net/images/thumbnail.aspx?q=1717773078080&amp;id=e05866c511cbb4b640f99cfdd66d4961&amp;url=http%3a%2f%2fwww.travelbugbooks.ca%2fcover%2foxfordatl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743200"/>
            <a:ext cx="1143000" cy="1524001"/>
          </a:xfrm>
          <a:prstGeom prst="rect">
            <a:avLst/>
          </a:prstGeom>
          <a:noFill/>
        </p:spPr>
      </p:pic>
      <p:pic>
        <p:nvPicPr>
          <p:cNvPr id="23560" name="Picture 8" descr="http://ts4.mm.bing.net/images/thumbnail.aspx?q=1511837928647&amp;id=010fc3ec0fc3dde3d4a1533908c53915&amp;url=http%3a%2f%2fwww.mapshop.com%2fAtlas%2fDelorme-Atlas-and-Gazetteer%2fKS_15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724400"/>
            <a:ext cx="1076325" cy="1524001"/>
          </a:xfrm>
          <a:prstGeom prst="rect">
            <a:avLst/>
          </a:prstGeom>
          <a:noFill/>
        </p:spPr>
      </p:pic>
      <p:pic>
        <p:nvPicPr>
          <p:cNvPr id="23562" name="Picture 10" descr="http://ts3.mm.bing.net/images/thumbnail.aspx?q=1691116769714&amp;id=040d365b4033c9b864860934a674ebc5&amp;url=http%3a%2f%2fwww.deskmap.com%2fimages%2frr_atlascover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4724400"/>
            <a:ext cx="1152525" cy="1524001"/>
          </a:xfrm>
          <a:prstGeom prst="rect">
            <a:avLst/>
          </a:prstGeom>
          <a:noFill/>
        </p:spPr>
      </p:pic>
      <p:pic>
        <p:nvPicPr>
          <p:cNvPr id="23564" name="Picture 12" descr="http://ts3.mm.bing.net/images/thumbnail.aspx?q=1676775329630&amp;id=6d03e5c75dde0d2b2ad2037ec7bca271&amp;url=http%3a%2f%2ftuffymap.com%2fimages%2fproducts%2f09_road_atlas_front_cov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4800600"/>
            <a:ext cx="1095375" cy="1524001"/>
          </a:xfrm>
          <a:prstGeom prst="rect">
            <a:avLst/>
          </a:prstGeom>
          <a:noFill/>
        </p:spPr>
      </p:pic>
      <p:pic>
        <p:nvPicPr>
          <p:cNvPr id="23566" name="Picture 14" descr="http://ts2.mm.bing.net/images/thumbnail.aspx?q=1650618078769&amp;id=b89a472c116e5b1b691be420737cd73a&amp;url=http%3a%2f%2fwww.gps-units.com%2fstreetatlascover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4800600"/>
            <a:ext cx="1162050" cy="1524001"/>
          </a:xfrm>
          <a:prstGeom prst="rect">
            <a:avLst/>
          </a:prstGeom>
          <a:noFill/>
        </p:spPr>
      </p:pic>
      <p:pic>
        <p:nvPicPr>
          <p:cNvPr id="23568" name="Picture 16" descr="http://ts4.mm.bing.net/images/thumbnail.aspx?q=1424975739843&amp;id=e50ff6781565e2302911c75f489ff1dd&amp;url=http%3a%2f%2fwww.mindbird.com%2fThomas%2520AZ%2520Atlas%2520cov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7600" y="2743200"/>
            <a:ext cx="1276350" cy="1524001"/>
          </a:xfrm>
          <a:prstGeom prst="rect">
            <a:avLst/>
          </a:prstGeom>
          <a:noFill/>
        </p:spPr>
      </p:pic>
      <p:pic>
        <p:nvPicPr>
          <p:cNvPr id="23570" name="Picture 18" descr="http://ts1.mm.bing.net/images/thumbnail.aspx?q=1794158696720&amp;id=31097ffb04090229c4badf902141ac72&amp;url=http%3a%2f%2fwww.capstonepub.com%2fproduct%2fcovers_lg%2f978140483887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0" y="4800600"/>
            <a:ext cx="1209675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Atlas</a:t>
            </a:r>
            <a:endParaRPr lang="en-US" sz="9600" dirty="0"/>
          </a:p>
        </p:txBody>
      </p:sp>
      <p:pic>
        <p:nvPicPr>
          <p:cNvPr id="23564" name="Picture 12" descr="http://ts3.mm.bing.net/images/thumbnail.aspx?q=1676775329630&amp;id=6d03e5c75dde0d2b2ad2037ec7bca271&amp;url=http%3a%2f%2ftuffymap.com%2fimages%2fproducts%2f09_road_atlas_front_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1095375" cy="1524001"/>
          </a:xfrm>
          <a:prstGeom prst="rect">
            <a:avLst/>
          </a:prstGeom>
          <a:noFill/>
        </p:spPr>
      </p:pic>
      <p:pic>
        <p:nvPicPr>
          <p:cNvPr id="23566" name="Picture 14" descr="http://ts2.mm.bing.net/images/thumbnail.aspx?q=1650618078769&amp;id=b89a472c116e5b1b691be420737cd73a&amp;url=http%3a%2f%2fwww.gps-units.com%2fstreetatlascov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105400"/>
            <a:ext cx="1162050" cy="1524001"/>
          </a:xfrm>
          <a:prstGeom prst="rect">
            <a:avLst/>
          </a:prstGeom>
          <a:noFill/>
        </p:spPr>
      </p:pic>
      <p:pic>
        <p:nvPicPr>
          <p:cNvPr id="23570" name="Picture 18" descr="http://ts1.mm.bing.net/images/thumbnail.aspx?q=1794158696720&amp;id=31097ffb04090229c4badf902141ac72&amp;url=http%3a%2f%2fwww.capstonepub.com%2fproduct%2fcovers_lg%2f97814048388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09675" cy="1524001"/>
          </a:xfrm>
          <a:prstGeom prst="rect">
            <a:avLst/>
          </a:prstGeom>
          <a:noFill/>
        </p:spPr>
      </p:pic>
      <p:pic>
        <p:nvPicPr>
          <p:cNvPr id="12" name="Picture 2" descr="http://ts1.mm.bing.net/images/thumbnail.aspx?q=1758026929804&amp;id=1ff90d136ef79d752d9229ddadb9ffb9&amp;url=http%3a%2f%2fwww.travelbugbooks.ca%2fcover%2fpopupatl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4953000"/>
            <a:ext cx="1419225" cy="1524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76400" y="2514600"/>
            <a:ext cx="59309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 atlas is a book of maps – a reference tool</a:t>
            </a:r>
          </a:p>
          <a:p>
            <a:r>
              <a:rPr lang="en-US" sz="2400" dirty="0" smtClean="0"/>
              <a:t>which can help you find information about</a:t>
            </a:r>
          </a:p>
          <a:p>
            <a:r>
              <a:rPr lang="en-US" sz="2400" dirty="0" smtClean="0"/>
              <a:t>different places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Atlas</a:t>
            </a:r>
            <a:endParaRPr lang="en-US" sz="9600" dirty="0"/>
          </a:p>
        </p:txBody>
      </p:sp>
      <p:pic>
        <p:nvPicPr>
          <p:cNvPr id="23564" name="Picture 12" descr="http://ts3.mm.bing.net/images/thumbnail.aspx?q=1676775329630&amp;id=6d03e5c75dde0d2b2ad2037ec7bca271&amp;url=http%3a%2f%2ftuffymap.com%2fimages%2fproducts%2f09_road_atlas_front_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1095375" cy="1524001"/>
          </a:xfrm>
          <a:prstGeom prst="rect">
            <a:avLst/>
          </a:prstGeom>
          <a:noFill/>
        </p:spPr>
      </p:pic>
      <p:pic>
        <p:nvPicPr>
          <p:cNvPr id="23566" name="Picture 14" descr="http://ts2.mm.bing.net/images/thumbnail.aspx?q=1650618078769&amp;id=b89a472c116e5b1b691be420737cd73a&amp;url=http%3a%2f%2fwww.gps-units.com%2fstreetatlascov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105400"/>
            <a:ext cx="1162050" cy="1524001"/>
          </a:xfrm>
          <a:prstGeom prst="rect">
            <a:avLst/>
          </a:prstGeom>
          <a:noFill/>
        </p:spPr>
      </p:pic>
      <p:pic>
        <p:nvPicPr>
          <p:cNvPr id="23570" name="Picture 18" descr="http://ts1.mm.bing.net/images/thumbnail.aspx?q=1794158696720&amp;id=31097ffb04090229c4badf902141ac72&amp;url=http%3a%2f%2fwww.capstonepub.com%2fproduct%2fcovers_lg%2f97814048388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09675" cy="1524001"/>
          </a:xfrm>
          <a:prstGeom prst="rect">
            <a:avLst/>
          </a:prstGeom>
          <a:noFill/>
        </p:spPr>
      </p:pic>
      <p:pic>
        <p:nvPicPr>
          <p:cNvPr id="12" name="Picture 2" descr="http://ts1.mm.bing.net/images/thumbnail.aspx?q=1758026929804&amp;id=1ff90d136ef79d752d9229ddadb9ffb9&amp;url=http%3a%2f%2fwww.travelbugbooks.ca%2fcover%2fpopupatl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4953000"/>
            <a:ext cx="1419225" cy="1524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76400" y="2514600"/>
            <a:ext cx="59309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 atlas is a book of maps – a reference tool</a:t>
            </a:r>
          </a:p>
          <a:p>
            <a:r>
              <a:rPr lang="en-US" sz="2400" dirty="0" smtClean="0"/>
              <a:t>which can help you find information about</a:t>
            </a:r>
          </a:p>
          <a:p>
            <a:r>
              <a:rPr lang="en-US" sz="2400" dirty="0" smtClean="0"/>
              <a:t>different places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4191000"/>
            <a:ext cx="61934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 atlas contains information about cities,</a:t>
            </a:r>
          </a:p>
          <a:p>
            <a:r>
              <a:rPr lang="en-US" sz="2400" dirty="0" smtClean="0"/>
              <a:t>states, and countries. It gives you information</a:t>
            </a:r>
          </a:p>
          <a:p>
            <a:r>
              <a:rPr lang="en-US" sz="2400" dirty="0" smtClean="0"/>
              <a:t>about geography, area, capitals, population,</a:t>
            </a:r>
          </a:p>
          <a:p>
            <a:r>
              <a:rPr lang="en-US" sz="2400" dirty="0" smtClean="0"/>
              <a:t>distance, and other information.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Atlas</a:t>
            </a:r>
            <a:endParaRPr lang="en-US" sz="96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2590800"/>
            <a:ext cx="373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Atlas is named after a mythological character.</a:t>
            </a:r>
          </a:p>
          <a:p>
            <a:r>
              <a:rPr lang="en-US" sz="2400" dirty="0" smtClean="0"/>
              <a:t>Atlas was one of the Titans, the first gods of Greek mythology. After losing a disagreement with Zeus, Atlas was forced to support the earth on his </a:t>
            </a:r>
          </a:p>
          <a:p>
            <a:r>
              <a:rPr lang="en-US" sz="2400" dirty="0" smtClean="0"/>
              <a:t>shoulders, forever!</a:t>
            </a:r>
            <a:endParaRPr lang="en-US" sz="2400" dirty="0"/>
          </a:p>
        </p:txBody>
      </p:sp>
      <p:pic>
        <p:nvPicPr>
          <p:cNvPr id="32772" name="Picture 4" descr="http://www.theoi.com/image/S34.1Atl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219200"/>
            <a:ext cx="2695575" cy="511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Atlas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2286000"/>
            <a:ext cx="4476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Parts of an Atlas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581400"/>
            <a:ext cx="3962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Table of Contents </a:t>
            </a:r>
            <a:r>
              <a:rPr lang="en-US" sz="2400" dirty="0" smtClean="0"/>
              <a:t>– found at the front of the atlas, divides the book into major sections (chapters), and tells which pages these are on.</a:t>
            </a:r>
            <a:endParaRPr lang="en-US" sz="2400" dirty="0"/>
          </a:p>
        </p:txBody>
      </p:sp>
      <p:pic>
        <p:nvPicPr>
          <p:cNvPr id="26626" name="Picture 2" descr="http://www.historicmapworks.com/Images/Maps/US/MI/Oakland%20County%201872/web-Table_of_Contents,final/TileGroup0/0-0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167185"/>
            <a:ext cx="2667000" cy="3419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Atlas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2286000"/>
            <a:ext cx="4476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Parts of an Atlas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3528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Index</a:t>
            </a:r>
            <a:r>
              <a:rPr lang="en-US" sz="2400" dirty="0" smtClean="0"/>
              <a:t> – located in the back of the book this listing helps locate</a:t>
            </a:r>
          </a:p>
          <a:p>
            <a:r>
              <a:rPr lang="en-US" sz="2400" dirty="0" smtClean="0"/>
              <a:t>specific information. Arranged alphabetically it will give a page</a:t>
            </a:r>
          </a:p>
          <a:p>
            <a:r>
              <a:rPr lang="en-US" sz="2400" dirty="0" smtClean="0"/>
              <a:t>number and a grid reference for all of the locations listed.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3352800"/>
            <a:ext cx="3333285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</a:t>
            </a:r>
          </a:p>
          <a:p>
            <a:r>
              <a:rPr lang="en-US" sz="2400" dirty="0" smtClean="0"/>
              <a:t>Abbeville, LA …..70  D2</a:t>
            </a:r>
          </a:p>
          <a:p>
            <a:r>
              <a:rPr lang="en-US" sz="2400" dirty="0" smtClean="0"/>
              <a:t>Abbeville, SC ….. 114  B2</a:t>
            </a:r>
          </a:p>
          <a:p>
            <a:r>
              <a:rPr lang="en-US" sz="2400" dirty="0" smtClean="0"/>
              <a:t>Aberdeen, MD…..74  A5</a:t>
            </a:r>
          </a:p>
          <a:p>
            <a:r>
              <a:rPr lang="en-US" sz="2400" dirty="0" smtClean="0"/>
              <a:t>Aberdeen, SD ….. 116 B4</a:t>
            </a:r>
          </a:p>
          <a:p>
            <a:r>
              <a:rPr lang="en-US" sz="2400" dirty="0" smtClean="0"/>
              <a:t>Abilene, KS   …… 66 B6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Atlas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2286000"/>
            <a:ext cx="4476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Parts of an Atlas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7338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Legend</a:t>
            </a:r>
            <a:r>
              <a:rPr lang="en-US" sz="2400" dirty="0" smtClean="0"/>
              <a:t> – small key found on each map that explains what each of the symbols means.</a:t>
            </a:r>
            <a:endParaRPr lang="en-US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3657600"/>
            <a:ext cx="3371949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Legend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==== </a:t>
            </a:r>
            <a:r>
              <a:rPr lang="en-US" sz="2400" dirty="0" err="1" smtClean="0">
                <a:solidFill>
                  <a:schemeClr val="bg1"/>
                </a:solidFill>
              </a:rPr>
              <a:t>Interanational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   Boundary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______   </a:t>
            </a:r>
            <a:r>
              <a:rPr lang="en-US" sz="2400" dirty="0" smtClean="0">
                <a:solidFill>
                  <a:schemeClr val="bg1"/>
                </a:solidFill>
              </a:rPr>
              <a:t>State Boundary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       State Capital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          </a:t>
            </a:r>
            <a:r>
              <a:rPr lang="en-US" sz="2400" dirty="0" smtClean="0">
                <a:solidFill>
                  <a:schemeClr val="bg1"/>
                </a:solidFill>
              </a:rPr>
              <a:t>Other City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5410200" y="56388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10200" y="6096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Atlas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2286000"/>
            <a:ext cx="4476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Parts of an Atlas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2004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Scale of Miles </a:t>
            </a:r>
            <a:r>
              <a:rPr lang="en-US" sz="2400" dirty="0" smtClean="0"/>
              <a:t>– located on each map these help convert inches on the map to actual miles.</a:t>
            </a:r>
            <a:endParaRPr lang="en-US" sz="2400" dirty="0"/>
          </a:p>
        </p:txBody>
      </p:sp>
      <p:pic>
        <p:nvPicPr>
          <p:cNvPr id="35842" name="Picture 2" descr="http://imagepeak.com/Enhanced_DRG_Collars/colla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343400"/>
            <a:ext cx="5867400" cy="1941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Atlas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2286000"/>
            <a:ext cx="4476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Parts of an Atlas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581400"/>
            <a:ext cx="32003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Compass Rose</a:t>
            </a:r>
            <a:r>
              <a:rPr lang="en-US" sz="2800" dirty="0" smtClean="0"/>
              <a:t> – a figure used on the map to show orientation of directions (North, South, East, West).</a:t>
            </a:r>
            <a:endParaRPr lang="en-US" sz="2800" b="1" u="sng" dirty="0"/>
          </a:p>
        </p:txBody>
      </p:sp>
      <p:pic>
        <p:nvPicPr>
          <p:cNvPr id="34822" name="Picture 6" descr="http://1.bp.blogspot.com/_4w5sqP13AsU/SSEIasCPWmI/AAAAAAAAEjg/CPduNn67cfk/s320/compass+ros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76600"/>
            <a:ext cx="291465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593</TotalTime>
  <Words>486</Words>
  <Application>Microsoft Office PowerPoint</Application>
  <PresentationFormat>On-screen Show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Atlas</vt:lpstr>
      <vt:lpstr>Atlas</vt:lpstr>
      <vt:lpstr>Atlas</vt:lpstr>
      <vt:lpstr>Atlas</vt:lpstr>
      <vt:lpstr>Atlas</vt:lpstr>
      <vt:lpstr>Atlas</vt:lpstr>
      <vt:lpstr>Atlas</vt:lpstr>
      <vt:lpstr>Atlas</vt:lpstr>
      <vt:lpstr>Atlas</vt:lpstr>
      <vt:lpstr>Atlas</vt:lpstr>
      <vt:lpstr>Atlas</vt:lpstr>
      <vt:lpstr>Atlas</vt:lpstr>
      <vt:lpstr>Atlas</vt:lpstr>
      <vt:lpstr>Atlas</vt:lpstr>
      <vt:lpstr>Atlas</vt:lpstr>
      <vt:lpstr>Atlas</vt:lpstr>
      <vt:lpstr>Atlas</vt:lpstr>
      <vt:lpstr>Atlas</vt:lpstr>
    </vt:vector>
  </TitlesOfParts>
  <Company>RCAS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</dc:title>
  <dc:creator>cosiejef</dc:creator>
  <cp:lastModifiedBy>RCAS</cp:lastModifiedBy>
  <cp:revision>15</cp:revision>
  <dcterms:created xsi:type="dcterms:W3CDTF">2010-04-19T15:23:49Z</dcterms:created>
  <dcterms:modified xsi:type="dcterms:W3CDTF">2013-02-07T21:26:27Z</dcterms:modified>
</cp:coreProperties>
</file>