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98ACC4E1-A7DE-45CD-BC9D-B1B0867734A8}" type="datetimeFigureOut">
              <a:rPr lang="en-US" smtClean="0"/>
              <a:pPr/>
              <a:t>2/20/2013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9880B8C-B4B6-48AD-B701-885AF8A0CED6}"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ACC4E1-A7DE-45CD-BC9D-B1B0867734A8}" type="datetimeFigureOut">
              <a:rPr lang="en-US" smtClean="0"/>
              <a:pPr/>
              <a:t>2/20/2013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80B8C-B4B6-48AD-B701-885AF8A0CED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ACC4E1-A7DE-45CD-BC9D-B1B0867734A8}" type="datetimeFigureOut">
              <a:rPr lang="en-US" smtClean="0"/>
              <a:pPr/>
              <a:t>2/20/2013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80B8C-B4B6-48AD-B701-885AF8A0CED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ACC4E1-A7DE-45CD-BC9D-B1B0867734A8}" type="datetimeFigureOut">
              <a:rPr lang="en-US" smtClean="0"/>
              <a:pPr/>
              <a:t>2/20/2013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80B8C-B4B6-48AD-B701-885AF8A0CED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8ACC4E1-A7DE-45CD-BC9D-B1B0867734A8}" type="datetimeFigureOut">
              <a:rPr lang="en-US" smtClean="0"/>
              <a:pPr/>
              <a:t>2/20/2013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9880B8C-B4B6-48AD-B701-885AF8A0CED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8ACC4E1-A7DE-45CD-BC9D-B1B0867734A8}" type="datetimeFigureOut">
              <a:rPr lang="en-US" smtClean="0"/>
              <a:pPr/>
              <a:t>2/20/2013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880B8C-B4B6-48AD-B701-885AF8A0CED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8ACC4E1-A7DE-45CD-BC9D-B1B0867734A8}" type="datetimeFigureOut">
              <a:rPr lang="en-US" smtClean="0"/>
              <a:pPr/>
              <a:t>2/20/2013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880B8C-B4B6-48AD-B701-885AF8A0CED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8ACC4E1-A7DE-45CD-BC9D-B1B0867734A8}" type="datetimeFigureOut">
              <a:rPr lang="en-US" smtClean="0"/>
              <a:pPr/>
              <a:t>2/20/2013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880B8C-B4B6-48AD-B701-885AF8A0CED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ACC4E1-A7DE-45CD-BC9D-B1B0867734A8}" type="datetimeFigureOut">
              <a:rPr lang="en-US" smtClean="0"/>
              <a:pPr/>
              <a:t>2/20/2013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880B8C-B4B6-48AD-B701-885AF8A0CED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8ACC4E1-A7DE-45CD-BC9D-B1B0867734A8}" type="datetimeFigureOut">
              <a:rPr lang="en-US" smtClean="0"/>
              <a:pPr/>
              <a:t>2/20/2013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880B8C-B4B6-48AD-B701-885AF8A0CED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8ACC4E1-A7DE-45CD-BC9D-B1B0867734A8}" type="datetimeFigureOut">
              <a:rPr lang="en-US" smtClean="0"/>
              <a:pPr/>
              <a:t>2/20/2013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880B8C-B4B6-48AD-B701-885AF8A0CED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8ACC4E1-A7DE-45CD-BC9D-B1B0867734A8}" type="datetimeFigureOut">
              <a:rPr lang="en-US" smtClean="0"/>
              <a:pPr/>
              <a:t>2/20/2013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9880B8C-B4B6-48AD-B701-885AF8A0CED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titlepeek.fsc.follett.com/tp/query?action=3&amp;subnumber=4000441&amp;isbn=9781600571268&amp;appid=4" TargetMode="External"/><Relationship Id="rId3" Type="http://schemas.openxmlformats.org/officeDocument/2006/relationships/image" Target="../media/image2.gif"/><Relationship Id="rId7" Type="http://schemas.openxmlformats.org/officeDocument/2006/relationships/image" Target="../media/image4.gif"/><Relationship Id="rId2" Type="http://schemas.openxmlformats.org/officeDocument/2006/relationships/hyperlink" Target="http://titlepeek.fsc.follett.com/tp/query?action=3&amp;subnumber=4000441&amp;isbn=9781426305023&amp;appid=4" TargetMode="External"/><Relationship Id="rId1" Type="http://schemas.openxmlformats.org/officeDocument/2006/relationships/slideLayout" Target="../slideLayouts/slideLayout1.xml"/><Relationship Id="rId6" Type="http://schemas.openxmlformats.org/officeDocument/2006/relationships/hyperlink" Target="http://titlepeek.fsc.follett.com/tp/query?action=3&amp;subnumber=4000441&amp;isbn=9781600570599&amp;appid=4" TargetMode="External"/><Relationship Id="rId5" Type="http://schemas.openxmlformats.org/officeDocument/2006/relationships/image" Target="../media/image3.gif"/><Relationship Id="rId4" Type="http://schemas.openxmlformats.org/officeDocument/2006/relationships/hyperlink" Target="http://titlepeek.fsc.follett.com/tp/query?action=3&amp;subnumber=4000441&amp;isbn=9781603201292&amp;appid=4" TargetMode="External"/><Relationship Id="rId9" Type="http://schemas.openxmlformats.org/officeDocument/2006/relationships/image" Target="../media/image5.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titlepeek.fsc.follett.com/tp/query?action=3&amp;subnumber=4000441&amp;isbn=9781426305023&amp;appid=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titlepeek.fsc.follett.com/tp/query?action=3&amp;subnumber=4000441&amp;isbn=9781426305023&amp;appid=4" TargetMode="Externa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hyperlink" Target="http://titlepeek.fsc.follett.com/tp/query?action=3&amp;subnumber=4000441&amp;isbn=9781603201292&amp;appid=4"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7" Type="http://schemas.openxmlformats.org/officeDocument/2006/relationships/image" Target="../media/image4.gif"/><Relationship Id="rId2" Type="http://schemas.openxmlformats.org/officeDocument/2006/relationships/hyperlink" Target="http://titlepeek.fsc.follett.com/tp/query?action=3&amp;subnumber=4000441&amp;isbn=9781426305023&amp;appid=4" TargetMode="External"/><Relationship Id="rId1" Type="http://schemas.openxmlformats.org/officeDocument/2006/relationships/slideLayout" Target="../slideLayouts/slideLayout2.xml"/><Relationship Id="rId6" Type="http://schemas.openxmlformats.org/officeDocument/2006/relationships/hyperlink" Target="http://titlepeek.fsc.follett.com/tp/query?action=3&amp;subnumber=4000441&amp;isbn=9781600570599&amp;appid=4" TargetMode="External"/><Relationship Id="rId5" Type="http://schemas.openxmlformats.org/officeDocument/2006/relationships/image" Target="../media/image3.gif"/><Relationship Id="rId4" Type="http://schemas.openxmlformats.org/officeDocument/2006/relationships/hyperlink" Target="http://titlepeek.fsc.follett.com/tp/query?action=3&amp;subnumber=4000441&amp;isbn=9781603201292&amp;appid=4"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titlepeek.fsc.follett.com/tp/query?action=3&amp;subnumber=4000441&amp;isbn=9781600571268&amp;appid=4" TargetMode="External"/><Relationship Id="rId3" Type="http://schemas.openxmlformats.org/officeDocument/2006/relationships/image" Target="../media/image2.gif"/><Relationship Id="rId7" Type="http://schemas.openxmlformats.org/officeDocument/2006/relationships/image" Target="../media/image4.gif"/><Relationship Id="rId2" Type="http://schemas.openxmlformats.org/officeDocument/2006/relationships/hyperlink" Target="http://titlepeek.fsc.follett.com/tp/query?action=3&amp;subnumber=4000441&amp;isbn=9781426305023&amp;appid=4" TargetMode="External"/><Relationship Id="rId1" Type="http://schemas.openxmlformats.org/officeDocument/2006/relationships/slideLayout" Target="../slideLayouts/slideLayout2.xml"/><Relationship Id="rId6" Type="http://schemas.openxmlformats.org/officeDocument/2006/relationships/hyperlink" Target="http://titlepeek.fsc.follett.com/tp/query?action=3&amp;subnumber=4000441&amp;isbn=9781600570599&amp;appid=4" TargetMode="External"/><Relationship Id="rId5" Type="http://schemas.openxmlformats.org/officeDocument/2006/relationships/image" Target="../media/image3.gif"/><Relationship Id="rId4" Type="http://schemas.openxmlformats.org/officeDocument/2006/relationships/hyperlink" Target="http://titlepeek.fsc.follett.com/tp/query?action=3&amp;subnumber=4000441&amp;isbn=9781603201292&amp;appid=4" TargetMode="External"/><Relationship Id="rId9" Type="http://schemas.openxmlformats.org/officeDocument/2006/relationships/image" Target="../media/image5.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lstStyle/>
          <a:p>
            <a:r>
              <a:rPr lang="en-US" dirty="0" smtClean="0"/>
              <a:t>Almanac</a:t>
            </a:r>
            <a:endParaRPr lang="en-US" dirty="0"/>
          </a:p>
        </p:txBody>
      </p:sp>
      <p:sp>
        <p:nvSpPr>
          <p:cNvPr id="3" name="Subtitle 2"/>
          <p:cNvSpPr>
            <a:spLocks noGrp="1"/>
          </p:cNvSpPr>
          <p:nvPr>
            <p:ph type="subTitle" idx="1"/>
          </p:nvPr>
        </p:nvSpPr>
        <p:spPr>
          <a:xfrm>
            <a:off x="1447800" y="4343400"/>
            <a:ext cx="6400800" cy="1752600"/>
          </a:xfrm>
        </p:spPr>
        <p:txBody>
          <a:bodyPr/>
          <a:lstStyle/>
          <a:p>
            <a:r>
              <a:rPr lang="en-US" dirty="0" smtClean="0"/>
              <a:t>A book that is printed annually that contains all types of facts, data, and statistics about many, many subjects</a:t>
            </a:r>
            <a:endParaRPr lang="en-US" dirty="0"/>
          </a:p>
        </p:txBody>
      </p:sp>
      <p:pic>
        <p:nvPicPr>
          <p:cNvPr id="1028" name="Picture 4" descr="Click for more information on this title">
            <a:hlinkClick r:id="rId2"/>
          </p:cNvPr>
          <p:cNvPicPr>
            <a:picLocks noChangeAspect="1" noChangeArrowheads="1"/>
          </p:cNvPicPr>
          <p:nvPr/>
        </p:nvPicPr>
        <p:blipFill>
          <a:blip r:embed="rId3" cstate="print"/>
          <a:srcRect/>
          <a:stretch>
            <a:fillRect/>
          </a:stretch>
        </p:blipFill>
        <p:spPr bwMode="auto">
          <a:xfrm>
            <a:off x="914400" y="2133600"/>
            <a:ext cx="1266825" cy="1905000"/>
          </a:xfrm>
          <a:prstGeom prst="rect">
            <a:avLst/>
          </a:prstGeom>
          <a:noFill/>
        </p:spPr>
      </p:pic>
      <p:pic>
        <p:nvPicPr>
          <p:cNvPr id="1030" name="Picture 6" descr="Click for more information on this title">
            <a:hlinkClick r:id="rId4"/>
          </p:cNvPr>
          <p:cNvPicPr>
            <a:picLocks noChangeAspect="1" noChangeArrowheads="1"/>
          </p:cNvPicPr>
          <p:nvPr/>
        </p:nvPicPr>
        <p:blipFill>
          <a:blip r:embed="rId5" cstate="print"/>
          <a:srcRect/>
          <a:stretch>
            <a:fillRect/>
          </a:stretch>
        </p:blipFill>
        <p:spPr bwMode="auto">
          <a:xfrm>
            <a:off x="3048000" y="2133600"/>
            <a:ext cx="1276350" cy="1905000"/>
          </a:xfrm>
          <a:prstGeom prst="rect">
            <a:avLst/>
          </a:prstGeom>
          <a:noFill/>
        </p:spPr>
      </p:pic>
      <p:pic>
        <p:nvPicPr>
          <p:cNvPr id="1032" name="Picture 8" descr="Click for more information on this title">
            <a:hlinkClick r:id="rId6"/>
          </p:cNvPr>
          <p:cNvPicPr>
            <a:picLocks noChangeAspect="1" noChangeArrowheads="1"/>
          </p:cNvPicPr>
          <p:nvPr/>
        </p:nvPicPr>
        <p:blipFill>
          <a:blip r:embed="rId7" cstate="print"/>
          <a:srcRect/>
          <a:stretch>
            <a:fillRect/>
          </a:stretch>
        </p:blipFill>
        <p:spPr bwMode="auto">
          <a:xfrm>
            <a:off x="5334000" y="2133600"/>
            <a:ext cx="1257300" cy="1905000"/>
          </a:xfrm>
          <a:prstGeom prst="rect">
            <a:avLst/>
          </a:prstGeom>
          <a:noFill/>
        </p:spPr>
      </p:pic>
      <p:pic>
        <p:nvPicPr>
          <p:cNvPr id="1034" name="Picture 10" descr="Click for more information on this title">
            <a:hlinkClick r:id="rId8"/>
          </p:cNvPr>
          <p:cNvPicPr>
            <a:picLocks noChangeAspect="1" noChangeArrowheads="1"/>
          </p:cNvPicPr>
          <p:nvPr/>
        </p:nvPicPr>
        <p:blipFill>
          <a:blip r:embed="rId9" cstate="print"/>
          <a:srcRect/>
          <a:stretch>
            <a:fillRect/>
          </a:stretch>
        </p:blipFill>
        <p:spPr bwMode="auto">
          <a:xfrm>
            <a:off x="7162800" y="2133600"/>
            <a:ext cx="1276350" cy="1905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Almanac</a:t>
            </a:r>
            <a:endParaRPr lang="en-US" dirty="0"/>
          </a:p>
        </p:txBody>
      </p:sp>
      <p:sp>
        <p:nvSpPr>
          <p:cNvPr id="3" name="Content Placeholder 2"/>
          <p:cNvSpPr>
            <a:spLocks noGrp="1"/>
          </p:cNvSpPr>
          <p:nvPr>
            <p:ph idx="1"/>
          </p:nvPr>
        </p:nvSpPr>
        <p:spPr/>
        <p:txBody>
          <a:bodyPr/>
          <a:lstStyle/>
          <a:p>
            <a:pPr>
              <a:buNone/>
            </a:pPr>
            <a:r>
              <a:rPr lang="en-US" dirty="0" smtClean="0"/>
              <a:t>Almanacs contain information about a wide range of topics, including: </a:t>
            </a:r>
          </a:p>
          <a:p>
            <a:r>
              <a:rPr lang="en-US" dirty="0" smtClean="0"/>
              <a:t>News and current events</a:t>
            </a:r>
          </a:p>
          <a:p>
            <a:r>
              <a:rPr lang="en-US" dirty="0" smtClean="0"/>
              <a:t>Animals, Energy, and other Science</a:t>
            </a:r>
          </a:p>
          <a:p>
            <a:r>
              <a:rPr lang="en-US" dirty="0" smtClean="0"/>
              <a:t>Buildings, Transportation, Computers</a:t>
            </a:r>
          </a:p>
          <a:p>
            <a:r>
              <a:rPr lang="en-US" dirty="0" smtClean="0"/>
              <a:t>Geography, Travel, and Countries </a:t>
            </a:r>
          </a:p>
          <a:p>
            <a:r>
              <a:rPr lang="en-US" dirty="0" smtClean="0"/>
              <a:t>Government and history</a:t>
            </a:r>
          </a:p>
          <a:p>
            <a:r>
              <a:rPr lang="en-US" dirty="0" smtClean="0"/>
              <a:t>Sports, Games, Hobbies</a:t>
            </a:r>
          </a:p>
          <a:p>
            <a:r>
              <a:rPr lang="en-US" dirty="0" smtClean="0"/>
              <a:t>TV, Movies, and Music</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Almanac</a:t>
            </a:r>
            <a:endParaRPr lang="en-US" dirty="0"/>
          </a:p>
        </p:txBody>
      </p:sp>
      <p:sp>
        <p:nvSpPr>
          <p:cNvPr id="3" name="Content Placeholder 2"/>
          <p:cNvSpPr>
            <a:spLocks noGrp="1"/>
          </p:cNvSpPr>
          <p:nvPr>
            <p:ph idx="1"/>
          </p:nvPr>
        </p:nvSpPr>
        <p:spPr/>
        <p:txBody>
          <a:bodyPr/>
          <a:lstStyle/>
          <a:p>
            <a:pPr>
              <a:buNone/>
            </a:pPr>
            <a:r>
              <a:rPr lang="en-US" dirty="0" smtClean="0"/>
              <a:t>Early Almanacs tried to predict the future by using astrology and other fortune telling  tricks to tell what the weather will be or how good the growing season will be, or how well the fish will bite on a certain day and other things that can be predicted well.</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Almanac</a:t>
            </a:r>
            <a:endParaRPr lang="en-US" dirty="0"/>
          </a:p>
        </p:txBody>
      </p:sp>
      <p:sp>
        <p:nvSpPr>
          <p:cNvPr id="3" name="Content Placeholder 2"/>
          <p:cNvSpPr>
            <a:spLocks noGrp="1"/>
          </p:cNvSpPr>
          <p:nvPr>
            <p:ph idx="1"/>
          </p:nvPr>
        </p:nvSpPr>
        <p:spPr>
          <a:xfrm>
            <a:off x="457200" y="1600200"/>
            <a:ext cx="8229600" cy="2514600"/>
          </a:xfrm>
        </p:spPr>
        <p:txBody>
          <a:bodyPr/>
          <a:lstStyle/>
          <a:p>
            <a:pPr>
              <a:buNone/>
            </a:pPr>
            <a:r>
              <a:rPr lang="en-US" dirty="0" smtClean="0"/>
              <a:t>Some of the early famous almanacs were:</a:t>
            </a:r>
          </a:p>
          <a:p>
            <a:pPr>
              <a:buNone/>
            </a:pPr>
            <a:r>
              <a:rPr lang="en-US" dirty="0" smtClean="0"/>
              <a:t>The Farmers Almanac</a:t>
            </a:r>
          </a:p>
          <a:p>
            <a:pPr>
              <a:buNone/>
            </a:pPr>
            <a:r>
              <a:rPr lang="en-US" dirty="0" smtClean="0"/>
              <a:t>Poor Richards Almanac (done by Ben Franklin)</a:t>
            </a:r>
          </a:p>
          <a:p>
            <a:pPr>
              <a:buNone/>
            </a:pPr>
            <a:r>
              <a:rPr lang="en-US" dirty="0" smtClean="0"/>
              <a:t>Astronomical Almanac</a:t>
            </a:r>
            <a:endParaRPr lang="en-US" dirty="0"/>
          </a:p>
        </p:txBody>
      </p:sp>
      <p:pic>
        <p:nvPicPr>
          <p:cNvPr id="4098" name="Picture 2" descr="http://upload.wikimedia.org/wikipedia/en/7/73/Farmers_1818.jpg"/>
          <p:cNvPicPr>
            <a:picLocks noChangeAspect="1" noChangeArrowheads="1"/>
          </p:cNvPicPr>
          <p:nvPr/>
        </p:nvPicPr>
        <p:blipFill>
          <a:blip r:embed="rId2" cstate="print"/>
          <a:srcRect/>
          <a:stretch>
            <a:fillRect/>
          </a:stretch>
        </p:blipFill>
        <p:spPr bwMode="auto">
          <a:xfrm>
            <a:off x="762000" y="3962400"/>
            <a:ext cx="1428750" cy="2343151"/>
          </a:xfrm>
          <a:prstGeom prst="rect">
            <a:avLst/>
          </a:prstGeom>
          <a:noFill/>
        </p:spPr>
      </p:pic>
      <p:pic>
        <p:nvPicPr>
          <p:cNvPr id="4100" name="Picture 4" descr="http://christianpf.com/wp-content/uploads/poorrichardsalmanac1.jpg"/>
          <p:cNvPicPr>
            <a:picLocks noChangeAspect="1" noChangeArrowheads="1"/>
          </p:cNvPicPr>
          <p:nvPr/>
        </p:nvPicPr>
        <p:blipFill>
          <a:blip r:embed="rId3" cstate="print"/>
          <a:srcRect/>
          <a:stretch>
            <a:fillRect/>
          </a:stretch>
        </p:blipFill>
        <p:spPr bwMode="auto">
          <a:xfrm>
            <a:off x="3124200" y="3886200"/>
            <a:ext cx="1600200" cy="2485748"/>
          </a:xfrm>
          <a:prstGeom prst="rect">
            <a:avLst/>
          </a:prstGeom>
          <a:noFill/>
        </p:spPr>
      </p:pic>
      <p:pic>
        <p:nvPicPr>
          <p:cNvPr id="4102" name="Picture 6" descr="http://www.nlm.nih.gov/hmd/almanac/images/alman14.jpg"/>
          <p:cNvPicPr>
            <a:picLocks noChangeAspect="1" noChangeArrowheads="1"/>
          </p:cNvPicPr>
          <p:nvPr/>
        </p:nvPicPr>
        <p:blipFill>
          <a:blip r:embed="rId4" cstate="print"/>
          <a:srcRect/>
          <a:stretch>
            <a:fillRect/>
          </a:stretch>
        </p:blipFill>
        <p:spPr bwMode="auto">
          <a:xfrm>
            <a:off x="6248400" y="3581400"/>
            <a:ext cx="1828800" cy="2693419"/>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Almanac</a:t>
            </a:r>
            <a:endParaRPr lang="en-US" dirty="0"/>
          </a:p>
        </p:txBody>
      </p:sp>
      <p:sp>
        <p:nvSpPr>
          <p:cNvPr id="3" name="Content Placeholder 2"/>
          <p:cNvSpPr>
            <a:spLocks noGrp="1"/>
          </p:cNvSpPr>
          <p:nvPr>
            <p:ph idx="1"/>
          </p:nvPr>
        </p:nvSpPr>
        <p:spPr/>
        <p:txBody>
          <a:bodyPr/>
          <a:lstStyle/>
          <a:p>
            <a:pPr>
              <a:buNone/>
            </a:pPr>
            <a:r>
              <a:rPr lang="en-US" dirty="0" smtClean="0"/>
              <a:t>Some of the Almanacs we have include:</a:t>
            </a:r>
          </a:p>
          <a:p>
            <a:pPr>
              <a:buNone/>
            </a:pPr>
            <a:endParaRPr lang="en-US" dirty="0" smtClean="0"/>
          </a:p>
        </p:txBody>
      </p:sp>
      <p:pic>
        <p:nvPicPr>
          <p:cNvPr id="4" name="Picture 4" descr="Click for more information on this title">
            <a:hlinkClick r:id="rId2"/>
          </p:cNvPr>
          <p:cNvPicPr>
            <a:picLocks noChangeAspect="1" noChangeArrowheads="1"/>
          </p:cNvPicPr>
          <p:nvPr/>
        </p:nvPicPr>
        <p:blipFill>
          <a:blip r:embed="rId3" cstate="print"/>
          <a:srcRect/>
          <a:stretch>
            <a:fillRect/>
          </a:stretch>
        </p:blipFill>
        <p:spPr bwMode="auto">
          <a:xfrm>
            <a:off x="685800" y="3124200"/>
            <a:ext cx="1266825" cy="1905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Almanac</a:t>
            </a:r>
            <a:endParaRPr lang="en-US" dirty="0"/>
          </a:p>
        </p:txBody>
      </p:sp>
      <p:sp>
        <p:nvSpPr>
          <p:cNvPr id="3" name="Content Placeholder 2"/>
          <p:cNvSpPr>
            <a:spLocks noGrp="1"/>
          </p:cNvSpPr>
          <p:nvPr>
            <p:ph idx="1"/>
          </p:nvPr>
        </p:nvSpPr>
        <p:spPr/>
        <p:txBody>
          <a:bodyPr/>
          <a:lstStyle/>
          <a:p>
            <a:pPr>
              <a:buNone/>
            </a:pPr>
            <a:r>
              <a:rPr lang="en-US" dirty="0" smtClean="0"/>
              <a:t>Some of the Almanacs we have include:</a:t>
            </a:r>
          </a:p>
          <a:p>
            <a:pPr>
              <a:buNone/>
            </a:pPr>
            <a:endParaRPr lang="en-US" dirty="0" smtClean="0"/>
          </a:p>
        </p:txBody>
      </p:sp>
      <p:pic>
        <p:nvPicPr>
          <p:cNvPr id="4" name="Picture 4" descr="Click for more information on this title">
            <a:hlinkClick r:id="rId2"/>
          </p:cNvPr>
          <p:cNvPicPr>
            <a:picLocks noChangeAspect="1" noChangeArrowheads="1"/>
          </p:cNvPicPr>
          <p:nvPr/>
        </p:nvPicPr>
        <p:blipFill>
          <a:blip r:embed="rId3" cstate="print"/>
          <a:srcRect/>
          <a:stretch>
            <a:fillRect/>
          </a:stretch>
        </p:blipFill>
        <p:spPr bwMode="auto">
          <a:xfrm>
            <a:off x="685800" y="3124200"/>
            <a:ext cx="1266825" cy="1905000"/>
          </a:xfrm>
          <a:prstGeom prst="rect">
            <a:avLst/>
          </a:prstGeom>
          <a:noFill/>
        </p:spPr>
      </p:pic>
      <p:pic>
        <p:nvPicPr>
          <p:cNvPr id="5" name="Picture 6" descr="Click for more information on this title">
            <a:hlinkClick r:id="rId4"/>
          </p:cNvPr>
          <p:cNvPicPr>
            <a:picLocks noChangeAspect="1" noChangeArrowheads="1"/>
          </p:cNvPicPr>
          <p:nvPr/>
        </p:nvPicPr>
        <p:blipFill>
          <a:blip r:embed="rId5" cstate="print"/>
          <a:srcRect/>
          <a:stretch>
            <a:fillRect/>
          </a:stretch>
        </p:blipFill>
        <p:spPr bwMode="auto">
          <a:xfrm>
            <a:off x="2590800" y="3124200"/>
            <a:ext cx="1276350" cy="1905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Almanac</a:t>
            </a:r>
            <a:endParaRPr lang="en-US" dirty="0"/>
          </a:p>
        </p:txBody>
      </p:sp>
      <p:sp>
        <p:nvSpPr>
          <p:cNvPr id="3" name="Content Placeholder 2"/>
          <p:cNvSpPr>
            <a:spLocks noGrp="1"/>
          </p:cNvSpPr>
          <p:nvPr>
            <p:ph idx="1"/>
          </p:nvPr>
        </p:nvSpPr>
        <p:spPr/>
        <p:txBody>
          <a:bodyPr/>
          <a:lstStyle/>
          <a:p>
            <a:pPr>
              <a:buNone/>
            </a:pPr>
            <a:r>
              <a:rPr lang="en-US" dirty="0" smtClean="0"/>
              <a:t>Some of the Almanacs we have include:</a:t>
            </a:r>
          </a:p>
          <a:p>
            <a:pPr>
              <a:buNone/>
            </a:pPr>
            <a:endParaRPr lang="en-US" dirty="0" smtClean="0"/>
          </a:p>
        </p:txBody>
      </p:sp>
      <p:pic>
        <p:nvPicPr>
          <p:cNvPr id="4" name="Picture 4" descr="Click for more information on this title">
            <a:hlinkClick r:id="rId2"/>
          </p:cNvPr>
          <p:cNvPicPr>
            <a:picLocks noChangeAspect="1" noChangeArrowheads="1"/>
          </p:cNvPicPr>
          <p:nvPr/>
        </p:nvPicPr>
        <p:blipFill>
          <a:blip r:embed="rId3" cstate="print"/>
          <a:srcRect/>
          <a:stretch>
            <a:fillRect/>
          </a:stretch>
        </p:blipFill>
        <p:spPr bwMode="auto">
          <a:xfrm>
            <a:off x="685800" y="3124200"/>
            <a:ext cx="1266825" cy="1905000"/>
          </a:xfrm>
          <a:prstGeom prst="rect">
            <a:avLst/>
          </a:prstGeom>
          <a:noFill/>
        </p:spPr>
      </p:pic>
      <p:pic>
        <p:nvPicPr>
          <p:cNvPr id="5" name="Picture 6" descr="Click for more information on this title">
            <a:hlinkClick r:id="rId4"/>
          </p:cNvPr>
          <p:cNvPicPr>
            <a:picLocks noChangeAspect="1" noChangeArrowheads="1"/>
          </p:cNvPicPr>
          <p:nvPr/>
        </p:nvPicPr>
        <p:blipFill>
          <a:blip r:embed="rId5" cstate="print"/>
          <a:srcRect/>
          <a:stretch>
            <a:fillRect/>
          </a:stretch>
        </p:blipFill>
        <p:spPr bwMode="auto">
          <a:xfrm>
            <a:off x="2590800" y="3124200"/>
            <a:ext cx="1276350" cy="1905000"/>
          </a:xfrm>
          <a:prstGeom prst="rect">
            <a:avLst/>
          </a:prstGeom>
          <a:noFill/>
        </p:spPr>
      </p:pic>
      <p:pic>
        <p:nvPicPr>
          <p:cNvPr id="6" name="Picture 8" descr="Click for more information on this title">
            <a:hlinkClick r:id="rId6"/>
          </p:cNvPr>
          <p:cNvPicPr>
            <a:picLocks noChangeAspect="1" noChangeArrowheads="1"/>
          </p:cNvPicPr>
          <p:nvPr/>
        </p:nvPicPr>
        <p:blipFill>
          <a:blip r:embed="rId7" cstate="print"/>
          <a:srcRect/>
          <a:stretch>
            <a:fillRect/>
          </a:stretch>
        </p:blipFill>
        <p:spPr bwMode="auto">
          <a:xfrm>
            <a:off x="4953000" y="3200400"/>
            <a:ext cx="1257300" cy="1905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Almanac</a:t>
            </a:r>
            <a:endParaRPr lang="en-US" dirty="0"/>
          </a:p>
        </p:txBody>
      </p:sp>
      <p:sp>
        <p:nvSpPr>
          <p:cNvPr id="3" name="Content Placeholder 2"/>
          <p:cNvSpPr>
            <a:spLocks noGrp="1"/>
          </p:cNvSpPr>
          <p:nvPr>
            <p:ph idx="1"/>
          </p:nvPr>
        </p:nvSpPr>
        <p:spPr/>
        <p:txBody>
          <a:bodyPr/>
          <a:lstStyle/>
          <a:p>
            <a:pPr>
              <a:buNone/>
            </a:pPr>
            <a:r>
              <a:rPr lang="en-US" dirty="0" smtClean="0"/>
              <a:t>Some of the Almanacs we have include:</a:t>
            </a:r>
          </a:p>
          <a:p>
            <a:pPr>
              <a:buNone/>
            </a:pPr>
            <a:endParaRPr lang="en-US" dirty="0" smtClean="0"/>
          </a:p>
        </p:txBody>
      </p:sp>
      <p:pic>
        <p:nvPicPr>
          <p:cNvPr id="4" name="Picture 4" descr="Click for more information on this title">
            <a:hlinkClick r:id="rId2"/>
          </p:cNvPr>
          <p:cNvPicPr>
            <a:picLocks noChangeAspect="1" noChangeArrowheads="1"/>
          </p:cNvPicPr>
          <p:nvPr/>
        </p:nvPicPr>
        <p:blipFill>
          <a:blip r:embed="rId3" cstate="print"/>
          <a:srcRect/>
          <a:stretch>
            <a:fillRect/>
          </a:stretch>
        </p:blipFill>
        <p:spPr bwMode="auto">
          <a:xfrm>
            <a:off x="685800" y="3124200"/>
            <a:ext cx="1266825" cy="1905000"/>
          </a:xfrm>
          <a:prstGeom prst="rect">
            <a:avLst/>
          </a:prstGeom>
          <a:noFill/>
        </p:spPr>
      </p:pic>
      <p:pic>
        <p:nvPicPr>
          <p:cNvPr id="5" name="Picture 6" descr="Click for more information on this title">
            <a:hlinkClick r:id="rId4"/>
          </p:cNvPr>
          <p:cNvPicPr>
            <a:picLocks noChangeAspect="1" noChangeArrowheads="1"/>
          </p:cNvPicPr>
          <p:nvPr/>
        </p:nvPicPr>
        <p:blipFill>
          <a:blip r:embed="rId5" cstate="print"/>
          <a:srcRect/>
          <a:stretch>
            <a:fillRect/>
          </a:stretch>
        </p:blipFill>
        <p:spPr bwMode="auto">
          <a:xfrm>
            <a:off x="2590800" y="3124200"/>
            <a:ext cx="1276350" cy="1905000"/>
          </a:xfrm>
          <a:prstGeom prst="rect">
            <a:avLst/>
          </a:prstGeom>
          <a:noFill/>
        </p:spPr>
      </p:pic>
      <p:pic>
        <p:nvPicPr>
          <p:cNvPr id="6" name="Picture 8" descr="Click for more information on this title">
            <a:hlinkClick r:id="rId6"/>
          </p:cNvPr>
          <p:cNvPicPr>
            <a:picLocks noChangeAspect="1" noChangeArrowheads="1"/>
          </p:cNvPicPr>
          <p:nvPr/>
        </p:nvPicPr>
        <p:blipFill>
          <a:blip r:embed="rId7" cstate="print"/>
          <a:srcRect/>
          <a:stretch>
            <a:fillRect/>
          </a:stretch>
        </p:blipFill>
        <p:spPr bwMode="auto">
          <a:xfrm>
            <a:off x="4953000" y="3200400"/>
            <a:ext cx="1257300" cy="1905000"/>
          </a:xfrm>
          <a:prstGeom prst="rect">
            <a:avLst/>
          </a:prstGeom>
          <a:noFill/>
        </p:spPr>
      </p:pic>
      <p:pic>
        <p:nvPicPr>
          <p:cNvPr id="7" name="Picture 10" descr="Click for more information on this title">
            <a:hlinkClick r:id="rId8"/>
          </p:cNvPr>
          <p:cNvPicPr>
            <a:picLocks noChangeAspect="1" noChangeArrowheads="1"/>
          </p:cNvPicPr>
          <p:nvPr/>
        </p:nvPicPr>
        <p:blipFill>
          <a:blip r:embed="rId9" cstate="print"/>
          <a:srcRect/>
          <a:stretch>
            <a:fillRect/>
          </a:stretch>
        </p:blipFill>
        <p:spPr bwMode="auto">
          <a:xfrm>
            <a:off x="7162800" y="3124200"/>
            <a:ext cx="1276350" cy="19050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27</TotalTime>
  <Words>183</Words>
  <Application>Microsoft Office PowerPoint</Application>
  <PresentationFormat>On-screen Show (4:3)</PresentationFormat>
  <Paragraphs>26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Almanac</vt:lpstr>
      <vt:lpstr>Almanac</vt:lpstr>
      <vt:lpstr>Almanac</vt:lpstr>
      <vt:lpstr>Almanac</vt:lpstr>
      <vt:lpstr>Almanac</vt:lpstr>
      <vt:lpstr>Almanac</vt:lpstr>
      <vt:lpstr>Almanac</vt:lpstr>
      <vt:lpstr>Almanac</vt:lpstr>
    </vt:vector>
  </TitlesOfParts>
  <Company>RCAS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Almanac</dc:title>
  <dc:creator>RCAS</dc:creator>
  <cp:lastModifiedBy>RCAS</cp:lastModifiedBy>
  <cp:revision>3</cp:revision>
  <dcterms:created xsi:type="dcterms:W3CDTF">2011-03-22T13:48:20Z</dcterms:created>
  <dcterms:modified xsi:type="dcterms:W3CDTF">2013-02-20T16:31:15Z</dcterms:modified>
</cp:coreProperties>
</file>